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1" r:id="rId4"/>
    <p:sldId id="263" r:id="rId5"/>
    <p:sldId id="264" r:id="rId6"/>
    <p:sldId id="265" r:id="rId7"/>
    <p:sldId id="266" r:id="rId8"/>
    <p:sldId id="272" r:id="rId9"/>
    <p:sldId id="267" r:id="rId10"/>
    <p:sldId id="268" r:id="rId11"/>
    <p:sldId id="269" r:id="rId12"/>
    <p:sldId id="270" r:id="rId13"/>
    <p:sldId id="278" r:id="rId14"/>
    <p:sldId id="271" r:id="rId15"/>
    <p:sldId id="279" r:id="rId16"/>
    <p:sldId id="280" r:id="rId17"/>
    <p:sldId id="281" r:id="rId18"/>
    <p:sldId id="275" r:id="rId19"/>
    <p:sldId id="277" r:id="rId20"/>
    <p:sldId id="283" r:id="rId21"/>
    <p:sldId id="274" r:id="rId22"/>
    <p:sldId id="273" r:id="rId23"/>
    <p:sldId id="284" r:id="rId24"/>
    <p:sldId id="286" r:id="rId25"/>
  </p:sldIdLst>
  <p:sldSz cx="12192000" cy="6858000"/>
  <p:notesSz cx="6858000" cy="9144000"/>
  <p:defaultTextStyle>
    <a:defPPr>
      <a:defRPr lang="en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0DA"/>
    <a:srgbClr val="FEDEB1"/>
    <a:srgbClr val="FFFCE3"/>
    <a:srgbClr val="2F5B50"/>
    <a:srgbClr val="A8EFCD"/>
    <a:srgbClr val="8DB6AB"/>
    <a:srgbClr val="408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4"/>
    <p:restoredTop sz="96654"/>
  </p:normalViewPr>
  <p:slideViewPr>
    <p:cSldViewPr snapToGrid="0" snapToObjects="1">
      <p:cViewPr>
        <p:scale>
          <a:sx n="106" d="100"/>
          <a:sy n="106" d="100"/>
        </p:scale>
        <p:origin x="1952" y="10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D3AB3-5E1A-7C78-28CC-4FCB8853B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887760-CD47-69C5-BB26-59659122D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E104A-ED19-CE2D-2494-8F147386F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27A82-6F01-5BBE-6CBE-EB17B0D8E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4F7DC-0BB1-1B13-5210-CE634D8D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26176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7F167-B2A8-E267-D4B6-96DAD6AD2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E06DAE-8096-A5F3-682A-29CFD22E9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4F64E-61DB-2330-B4A9-FE79BF94C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02E68-0932-DF03-0A2C-09A27BECD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371AB-4B90-D178-8D2C-1F352DFF5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09401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3ABBC7-28E5-BA9C-C17D-4EA7997AC7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8B8EF4-E0C3-0D82-FB95-A1BA75A9F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513A0-27F3-2D51-FF6B-4A3547CB1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86AC2-113E-FB30-FE5E-C0114EC1B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76252-900F-E982-09C3-25F390335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9895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BA43B-B2A6-26EF-BBBE-D0A5CD6D6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4640F-C3DA-950D-F7B1-36D1BBAE7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F743E-6A8D-1258-6D76-30DF51182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E4A46-FB7E-B760-A032-C80F5861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398A3-7AC2-11FC-920B-1FA41695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78732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C8CE0-97A2-A33F-A955-424869786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9BD1B-3B40-7B4C-AAAC-5D03057641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ABD71-436C-07DF-C67E-69C0182E3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52EA5-0B14-DC0D-4D8E-5A65E9DE7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AA65E-1E13-0677-ABFA-DAE7D9D09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79154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574B0-7440-E5F1-A36A-A23C539C1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425ED-9EA9-CA2D-95A1-00E4DB1EE5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8C549-DD62-0073-6861-D1A4416963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12913B-BD02-1A49-7D96-2842D22C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B5E85-042E-AB08-9903-521146E0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5B87C-764A-F28B-593A-19E596DB9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20628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3C0CD-38CF-1311-9839-C9654D2EA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2D5D8-A869-9BD2-5CD1-FE6DDCB0A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8398AC-7C1D-1C13-B1F1-4543130044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5CF54-E2FF-36E3-E37E-5925715F3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8FA392-4280-FD84-CF33-943505A88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E9AA61-B863-347C-5645-5262A9C4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A30AD1-BE4D-0F52-B919-74951CDA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1A500D-1D19-1162-708E-50742E6DE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41992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73742-D18E-015C-A10C-9D328804B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8D937-FE9D-637B-ADC1-AA68937DB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9FFD2B-0ECA-0A60-F48C-B84DA0144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26DE9-8A68-2280-956C-AC0C7899D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61308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49B725-1341-FCA0-BCF6-5DAAA34A1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E7CEDC-0E8E-8E44-F274-F5B77D67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96632-5688-A620-6063-8B3DC7626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37360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51FE-9F83-8D12-FC53-9B1C0C3F0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205FE-76C4-6E00-0BF9-68AEEE30B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617663-3AC7-8479-FF27-3A9D3AA39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B1CC40-FCD1-4877-F505-578C9A884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3D022-D8C2-2DFD-110B-884644318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7016C-0803-C9F2-7133-D741456B7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70567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67597-4568-000F-5225-1245236D9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64A32F-B675-EF39-D694-9B1E2B4E8F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8DD85A-E965-59FC-906D-7A4E225EA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DAAB0-3110-8307-0B6C-6F9ABE60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5F3240-A353-7123-FAA3-E7874C4FD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B0335-3494-CEF7-DB0D-35560D94C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23657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E6E988-9671-D435-3874-399B81D7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7E136-6BC7-9049-50D0-4D817F99C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F5BBE-FBA3-BA87-A766-03CBA2579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D4E3F-8BA9-FC44-83D2-31506D45B3CC}" type="datetimeFigureOut">
              <a:rPr lang="en-BY" smtClean="0"/>
              <a:t>20.09.24</a:t>
            </a:fld>
            <a:endParaRPr lang="en-B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55131-90B9-A1C6-FF61-2265BC65B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743BB-70F7-6EAF-8885-D380F41B2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A48A9-FAEE-C240-BDD7-34E4C3C79CFA}" type="slidenum">
              <a:rPr lang="en-BY" smtClean="0"/>
              <a:t>‹#›</a:t>
            </a:fld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29263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7.svg"/><Relationship Id="rId21" Type="http://schemas.openxmlformats.org/officeDocument/2006/relationships/image" Target="../media/image51.svg"/><Relationship Id="rId42" Type="http://schemas.openxmlformats.org/officeDocument/2006/relationships/image" Target="../media/image72.png"/><Relationship Id="rId63" Type="http://schemas.openxmlformats.org/officeDocument/2006/relationships/image" Target="../media/image93.svg"/><Relationship Id="rId84" Type="http://schemas.openxmlformats.org/officeDocument/2006/relationships/image" Target="../media/image114.png"/><Relationship Id="rId138" Type="http://schemas.openxmlformats.org/officeDocument/2006/relationships/image" Target="../media/image168.png"/><Relationship Id="rId107" Type="http://schemas.openxmlformats.org/officeDocument/2006/relationships/image" Target="../media/image137.svg"/><Relationship Id="rId11" Type="http://schemas.openxmlformats.org/officeDocument/2006/relationships/image" Target="../media/image41.svg"/><Relationship Id="rId32" Type="http://schemas.openxmlformats.org/officeDocument/2006/relationships/image" Target="../media/image62.png"/><Relationship Id="rId37" Type="http://schemas.openxmlformats.org/officeDocument/2006/relationships/image" Target="../media/image67.svg"/><Relationship Id="rId53" Type="http://schemas.openxmlformats.org/officeDocument/2006/relationships/image" Target="../media/image83.svg"/><Relationship Id="rId58" Type="http://schemas.openxmlformats.org/officeDocument/2006/relationships/image" Target="../media/image88.png"/><Relationship Id="rId74" Type="http://schemas.openxmlformats.org/officeDocument/2006/relationships/image" Target="../media/image104.png"/><Relationship Id="rId79" Type="http://schemas.openxmlformats.org/officeDocument/2006/relationships/image" Target="../media/image109.svg"/><Relationship Id="rId102" Type="http://schemas.openxmlformats.org/officeDocument/2006/relationships/image" Target="../media/image132.png"/><Relationship Id="rId123" Type="http://schemas.openxmlformats.org/officeDocument/2006/relationships/image" Target="../media/image153.svg"/><Relationship Id="rId128" Type="http://schemas.openxmlformats.org/officeDocument/2006/relationships/image" Target="../media/image158.png"/><Relationship Id="rId5" Type="http://schemas.openxmlformats.org/officeDocument/2006/relationships/image" Target="../media/image35.svg"/><Relationship Id="rId90" Type="http://schemas.openxmlformats.org/officeDocument/2006/relationships/image" Target="../media/image120.png"/><Relationship Id="rId95" Type="http://schemas.openxmlformats.org/officeDocument/2006/relationships/image" Target="../media/image125.svg"/><Relationship Id="rId22" Type="http://schemas.openxmlformats.org/officeDocument/2006/relationships/image" Target="../media/image52.png"/><Relationship Id="rId27" Type="http://schemas.openxmlformats.org/officeDocument/2006/relationships/image" Target="../media/image57.svg"/><Relationship Id="rId43" Type="http://schemas.openxmlformats.org/officeDocument/2006/relationships/image" Target="../media/image73.svg"/><Relationship Id="rId48" Type="http://schemas.openxmlformats.org/officeDocument/2006/relationships/image" Target="../media/image78.png"/><Relationship Id="rId64" Type="http://schemas.openxmlformats.org/officeDocument/2006/relationships/image" Target="../media/image94.png"/><Relationship Id="rId69" Type="http://schemas.openxmlformats.org/officeDocument/2006/relationships/image" Target="../media/image99.svg"/><Relationship Id="rId113" Type="http://schemas.openxmlformats.org/officeDocument/2006/relationships/image" Target="../media/image143.svg"/><Relationship Id="rId118" Type="http://schemas.openxmlformats.org/officeDocument/2006/relationships/image" Target="../media/image148.png"/><Relationship Id="rId134" Type="http://schemas.openxmlformats.org/officeDocument/2006/relationships/image" Target="../media/image164.png"/><Relationship Id="rId139" Type="http://schemas.openxmlformats.org/officeDocument/2006/relationships/image" Target="../media/image169.svg"/><Relationship Id="rId80" Type="http://schemas.openxmlformats.org/officeDocument/2006/relationships/image" Target="../media/image110.png"/><Relationship Id="rId85" Type="http://schemas.openxmlformats.org/officeDocument/2006/relationships/image" Target="../media/image115.svg"/><Relationship Id="rId12" Type="http://schemas.openxmlformats.org/officeDocument/2006/relationships/image" Target="../media/image42.png"/><Relationship Id="rId17" Type="http://schemas.openxmlformats.org/officeDocument/2006/relationships/image" Target="../media/image47.svg"/><Relationship Id="rId33" Type="http://schemas.openxmlformats.org/officeDocument/2006/relationships/image" Target="../media/image63.svg"/><Relationship Id="rId38" Type="http://schemas.openxmlformats.org/officeDocument/2006/relationships/image" Target="../media/image68.png"/><Relationship Id="rId59" Type="http://schemas.openxmlformats.org/officeDocument/2006/relationships/image" Target="../media/image89.svg"/><Relationship Id="rId103" Type="http://schemas.openxmlformats.org/officeDocument/2006/relationships/image" Target="../media/image133.svg"/><Relationship Id="rId108" Type="http://schemas.openxmlformats.org/officeDocument/2006/relationships/image" Target="../media/image138.png"/><Relationship Id="rId124" Type="http://schemas.openxmlformats.org/officeDocument/2006/relationships/image" Target="../media/image154.png"/><Relationship Id="rId129" Type="http://schemas.openxmlformats.org/officeDocument/2006/relationships/image" Target="../media/image159.svg"/><Relationship Id="rId54" Type="http://schemas.openxmlformats.org/officeDocument/2006/relationships/image" Target="../media/image84.png"/><Relationship Id="rId70" Type="http://schemas.openxmlformats.org/officeDocument/2006/relationships/image" Target="../media/image100.png"/><Relationship Id="rId75" Type="http://schemas.openxmlformats.org/officeDocument/2006/relationships/image" Target="../media/image105.svg"/><Relationship Id="rId91" Type="http://schemas.openxmlformats.org/officeDocument/2006/relationships/image" Target="../media/image121.svg"/><Relationship Id="rId96" Type="http://schemas.openxmlformats.org/officeDocument/2006/relationships/image" Target="../media/image126.png"/><Relationship Id="rId140" Type="http://schemas.openxmlformats.org/officeDocument/2006/relationships/image" Target="../media/image1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23" Type="http://schemas.openxmlformats.org/officeDocument/2006/relationships/image" Target="../media/image53.svg"/><Relationship Id="rId28" Type="http://schemas.openxmlformats.org/officeDocument/2006/relationships/image" Target="../media/image58.png"/><Relationship Id="rId49" Type="http://schemas.openxmlformats.org/officeDocument/2006/relationships/image" Target="../media/image79.svg"/><Relationship Id="rId114" Type="http://schemas.openxmlformats.org/officeDocument/2006/relationships/image" Target="../media/image144.png"/><Relationship Id="rId119" Type="http://schemas.openxmlformats.org/officeDocument/2006/relationships/image" Target="../media/image149.svg"/><Relationship Id="rId44" Type="http://schemas.openxmlformats.org/officeDocument/2006/relationships/image" Target="../media/image74.png"/><Relationship Id="rId60" Type="http://schemas.openxmlformats.org/officeDocument/2006/relationships/image" Target="../media/image90.png"/><Relationship Id="rId65" Type="http://schemas.openxmlformats.org/officeDocument/2006/relationships/image" Target="../media/image95.svg"/><Relationship Id="rId81" Type="http://schemas.openxmlformats.org/officeDocument/2006/relationships/image" Target="../media/image111.svg"/><Relationship Id="rId86" Type="http://schemas.openxmlformats.org/officeDocument/2006/relationships/image" Target="../media/image116.png"/><Relationship Id="rId130" Type="http://schemas.openxmlformats.org/officeDocument/2006/relationships/image" Target="../media/image160.png"/><Relationship Id="rId135" Type="http://schemas.openxmlformats.org/officeDocument/2006/relationships/image" Target="../media/image165.svg"/><Relationship Id="rId13" Type="http://schemas.openxmlformats.org/officeDocument/2006/relationships/image" Target="../media/image43.svg"/><Relationship Id="rId18" Type="http://schemas.openxmlformats.org/officeDocument/2006/relationships/image" Target="../media/image48.png"/><Relationship Id="rId39" Type="http://schemas.openxmlformats.org/officeDocument/2006/relationships/image" Target="../media/image69.svg"/><Relationship Id="rId109" Type="http://schemas.openxmlformats.org/officeDocument/2006/relationships/image" Target="../media/image139.svg"/><Relationship Id="rId34" Type="http://schemas.openxmlformats.org/officeDocument/2006/relationships/image" Target="../media/image64.png"/><Relationship Id="rId50" Type="http://schemas.openxmlformats.org/officeDocument/2006/relationships/image" Target="../media/image80.png"/><Relationship Id="rId55" Type="http://schemas.openxmlformats.org/officeDocument/2006/relationships/image" Target="../media/image85.svg"/><Relationship Id="rId76" Type="http://schemas.openxmlformats.org/officeDocument/2006/relationships/image" Target="../media/image106.png"/><Relationship Id="rId97" Type="http://schemas.openxmlformats.org/officeDocument/2006/relationships/image" Target="../media/image127.svg"/><Relationship Id="rId104" Type="http://schemas.openxmlformats.org/officeDocument/2006/relationships/image" Target="../media/image134.png"/><Relationship Id="rId120" Type="http://schemas.openxmlformats.org/officeDocument/2006/relationships/image" Target="../media/image150.png"/><Relationship Id="rId125" Type="http://schemas.openxmlformats.org/officeDocument/2006/relationships/image" Target="../media/image155.svg"/><Relationship Id="rId141" Type="http://schemas.openxmlformats.org/officeDocument/2006/relationships/image" Target="../media/image171.svg"/><Relationship Id="rId7" Type="http://schemas.openxmlformats.org/officeDocument/2006/relationships/image" Target="../media/image37.svg"/><Relationship Id="rId71" Type="http://schemas.openxmlformats.org/officeDocument/2006/relationships/image" Target="../media/image101.svg"/><Relationship Id="rId92" Type="http://schemas.openxmlformats.org/officeDocument/2006/relationships/image" Target="../media/image122.png"/><Relationship Id="rId2" Type="http://schemas.openxmlformats.org/officeDocument/2006/relationships/image" Target="../media/image32.png"/><Relationship Id="rId29" Type="http://schemas.openxmlformats.org/officeDocument/2006/relationships/image" Target="../media/image59.svg"/><Relationship Id="rId24" Type="http://schemas.openxmlformats.org/officeDocument/2006/relationships/image" Target="../media/image54.png"/><Relationship Id="rId40" Type="http://schemas.openxmlformats.org/officeDocument/2006/relationships/image" Target="../media/image70.png"/><Relationship Id="rId45" Type="http://schemas.openxmlformats.org/officeDocument/2006/relationships/image" Target="../media/image75.svg"/><Relationship Id="rId66" Type="http://schemas.openxmlformats.org/officeDocument/2006/relationships/image" Target="../media/image96.png"/><Relationship Id="rId87" Type="http://schemas.openxmlformats.org/officeDocument/2006/relationships/image" Target="../media/image117.svg"/><Relationship Id="rId110" Type="http://schemas.openxmlformats.org/officeDocument/2006/relationships/image" Target="../media/image140.png"/><Relationship Id="rId115" Type="http://schemas.openxmlformats.org/officeDocument/2006/relationships/image" Target="../media/image145.svg"/><Relationship Id="rId131" Type="http://schemas.openxmlformats.org/officeDocument/2006/relationships/image" Target="../media/image161.svg"/><Relationship Id="rId136" Type="http://schemas.openxmlformats.org/officeDocument/2006/relationships/image" Target="../media/image166.png"/><Relationship Id="rId61" Type="http://schemas.openxmlformats.org/officeDocument/2006/relationships/image" Target="../media/image91.svg"/><Relationship Id="rId82" Type="http://schemas.openxmlformats.org/officeDocument/2006/relationships/image" Target="../media/image112.png"/><Relationship Id="rId19" Type="http://schemas.openxmlformats.org/officeDocument/2006/relationships/image" Target="../media/image49.svg"/><Relationship Id="rId14" Type="http://schemas.openxmlformats.org/officeDocument/2006/relationships/image" Target="../media/image44.png"/><Relationship Id="rId30" Type="http://schemas.openxmlformats.org/officeDocument/2006/relationships/image" Target="../media/image60.png"/><Relationship Id="rId35" Type="http://schemas.openxmlformats.org/officeDocument/2006/relationships/image" Target="../media/image65.svg"/><Relationship Id="rId56" Type="http://schemas.openxmlformats.org/officeDocument/2006/relationships/image" Target="../media/image86.png"/><Relationship Id="rId77" Type="http://schemas.openxmlformats.org/officeDocument/2006/relationships/image" Target="../media/image107.svg"/><Relationship Id="rId100" Type="http://schemas.openxmlformats.org/officeDocument/2006/relationships/image" Target="../media/image130.png"/><Relationship Id="rId105" Type="http://schemas.openxmlformats.org/officeDocument/2006/relationships/image" Target="../media/image135.svg"/><Relationship Id="rId126" Type="http://schemas.openxmlformats.org/officeDocument/2006/relationships/image" Target="../media/image156.png"/><Relationship Id="rId8" Type="http://schemas.openxmlformats.org/officeDocument/2006/relationships/image" Target="../media/image38.png"/><Relationship Id="rId51" Type="http://schemas.openxmlformats.org/officeDocument/2006/relationships/image" Target="../media/image81.svg"/><Relationship Id="rId72" Type="http://schemas.openxmlformats.org/officeDocument/2006/relationships/image" Target="../media/image102.png"/><Relationship Id="rId93" Type="http://schemas.openxmlformats.org/officeDocument/2006/relationships/image" Target="../media/image123.svg"/><Relationship Id="rId98" Type="http://schemas.openxmlformats.org/officeDocument/2006/relationships/image" Target="../media/image128.png"/><Relationship Id="rId121" Type="http://schemas.openxmlformats.org/officeDocument/2006/relationships/image" Target="../media/image151.svg"/><Relationship Id="rId3" Type="http://schemas.openxmlformats.org/officeDocument/2006/relationships/image" Target="../media/image33.svg"/><Relationship Id="rId25" Type="http://schemas.openxmlformats.org/officeDocument/2006/relationships/image" Target="../media/image55.svg"/><Relationship Id="rId46" Type="http://schemas.openxmlformats.org/officeDocument/2006/relationships/image" Target="../media/image76.png"/><Relationship Id="rId67" Type="http://schemas.openxmlformats.org/officeDocument/2006/relationships/image" Target="../media/image97.svg"/><Relationship Id="rId116" Type="http://schemas.openxmlformats.org/officeDocument/2006/relationships/image" Target="../media/image146.png"/><Relationship Id="rId137" Type="http://schemas.openxmlformats.org/officeDocument/2006/relationships/image" Target="../media/image167.svg"/><Relationship Id="rId20" Type="http://schemas.openxmlformats.org/officeDocument/2006/relationships/image" Target="../media/image50.png"/><Relationship Id="rId41" Type="http://schemas.openxmlformats.org/officeDocument/2006/relationships/image" Target="../media/image71.svg"/><Relationship Id="rId62" Type="http://schemas.openxmlformats.org/officeDocument/2006/relationships/image" Target="../media/image92.png"/><Relationship Id="rId83" Type="http://schemas.openxmlformats.org/officeDocument/2006/relationships/image" Target="../media/image113.svg"/><Relationship Id="rId88" Type="http://schemas.openxmlformats.org/officeDocument/2006/relationships/image" Target="../media/image118.png"/><Relationship Id="rId111" Type="http://schemas.openxmlformats.org/officeDocument/2006/relationships/image" Target="../media/image141.svg"/><Relationship Id="rId132" Type="http://schemas.openxmlformats.org/officeDocument/2006/relationships/image" Target="../media/image162.png"/><Relationship Id="rId15" Type="http://schemas.openxmlformats.org/officeDocument/2006/relationships/image" Target="../media/image45.svg"/><Relationship Id="rId36" Type="http://schemas.openxmlformats.org/officeDocument/2006/relationships/image" Target="../media/image66.png"/><Relationship Id="rId57" Type="http://schemas.openxmlformats.org/officeDocument/2006/relationships/image" Target="../media/image87.svg"/><Relationship Id="rId106" Type="http://schemas.openxmlformats.org/officeDocument/2006/relationships/image" Target="../media/image136.png"/><Relationship Id="rId127" Type="http://schemas.openxmlformats.org/officeDocument/2006/relationships/image" Target="../media/image157.svg"/><Relationship Id="rId10" Type="http://schemas.openxmlformats.org/officeDocument/2006/relationships/image" Target="../media/image40.png"/><Relationship Id="rId31" Type="http://schemas.openxmlformats.org/officeDocument/2006/relationships/image" Target="../media/image61.svg"/><Relationship Id="rId52" Type="http://schemas.openxmlformats.org/officeDocument/2006/relationships/image" Target="../media/image82.png"/><Relationship Id="rId73" Type="http://schemas.openxmlformats.org/officeDocument/2006/relationships/image" Target="../media/image103.svg"/><Relationship Id="rId78" Type="http://schemas.openxmlformats.org/officeDocument/2006/relationships/image" Target="../media/image108.png"/><Relationship Id="rId94" Type="http://schemas.openxmlformats.org/officeDocument/2006/relationships/image" Target="../media/image124.png"/><Relationship Id="rId99" Type="http://schemas.openxmlformats.org/officeDocument/2006/relationships/image" Target="../media/image129.svg"/><Relationship Id="rId101" Type="http://schemas.openxmlformats.org/officeDocument/2006/relationships/image" Target="../media/image131.svg"/><Relationship Id="rId122" Type="http://schemas.openxmlformats.org/officeDocument/2006/relationships/image" Target="../media/image152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26" Type="http://schemas.openxmlformats.org/officeDocument/2006/relationships/image" Target="../media/image56.png"/><Relationship Id="rId47" Type="http://schemas.openxmlformats.org/officeDocument/2006/relationships/image" Target="../media/image77.svg"/><Relationship Id="rId68" Type="http://schemas.openxmlformats.org/officeDocument/2006/relationships/image" Target="../media/image98.png"/><Relationship Id="rId89" Type="http://schemas.openxmlformats.org/officeDocument/2006/relationships/image" Target="../media/image119.svg"/><Relationship Id="rId112" Type="http://schemas.openxmlformats.org/officeDocument/2006/relationships/image" Target="../media/image142.png"/><Relationship Id="rId133" Type="http://schemas.openxmlformats.org/officeDocument/2006/relationships/image" Target="../media/image163.svg"/><Relationship Id="rId16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7.svg"/><Relationship Id="rId21" Type="http://schemas.openxmlformats.org/officeDocument/2006/relationships/image" Target="../media/image191.svg"/><Relationship Id="rId42" Type="http://schemas.openxmlformats.org/officeDocument/2006/relationships/image" Target="../media/image212.png"/><Relationship Id="rId63" Type="http://schemas.openxmlformats.org/officeDocument/2006/relationships/image" Target="../media/image233.svg"/><Relationship Id="rId84" Type="http://schemas.openxmlformats.org/officeDocument/2006/relationships/image" Target="../media/image254.png"/><Relationship Id="rId138" Type="http://schemas.openxmlformats.org/officeDocument/2006/relationships/image" Target="../media/image308.png"/><Relationship Id="rId107" Type="http://schemas.openxmlformats.org/officeDocument/2006/relationships/image" Target="../media/image277.svg"/><Relationship Id="rId11" Type="http://schemas.openxmlformats.org/officeDocument/2006/relationships/image" Target="../media/image181.svg"/><Relationship Id="rId32" Type="http://schemas.openxmlformats.org/officeDocument/2006/relationships/image" Target="../media/image202.png"/><Relationship Id="rId37" Type="http://schemas.openxmlformats.org/officeDocument/2006/relationships/image" Target="../media/image207.svg"/><Relationship Id="rId53" Type="http://schemas.openxmlformats.org/officeDocument/2006/relationships/image" Target="../media/image223.svg"/><Relationship Id="rId58" Type="http://schemas.openxmlformats.org/officeDocument/2006/relationships/image" Target="../media/image228.png"/><Relationship Id="rId74" Type="http://schemas.openxmlformats.org/officeDocument/2006/relationships/image" Target="../media/image244.png"/><Relationship Id="rId79" Type="http://schemas.openxmlformats.org/officeDocument/2006/relationships/image" Target="../media/image249.svg"/><Relationship Id="rId102" Type="http://schemas.openxmlformats.org/officeDocument/2006/relationships/image" Target="../media/image272.png"/><Relationship Id="rId123" Type="http://schemas.openxmlformats.org/officeDocument/2006/relationships/image" Target="../media/image293.svg"/><Relationship Id="rId128" Type="http://schemas.openxmlformats.org/officeDocument/2006/relationships/image" Target="../media/image298.png"/><Relationship Id="rId5" Type="http://schemas.openxmlformats.org/officeDocument/2006/relationships/image" Target="../media/image175.svg"/><Relationship Id="rId90" Type="http://schemas.openxmlformats.org/officeDocument/2006/relationships/image" Target="../media/image260.png"/><Relationship Id="rId95" Type="http://schemas.openxmlformats.org/officeDocument/2006/relationships/image" Target="../media/image265.svg"/><Relationship Id="rId22" Type="http://schemas.openxmlformats.org/officeDocument/2006/relationships/image" Target="../media/image192.png"/><Relationship Id="rId27" Type="http://schemas.openxmlformats.org/officeDocument/2006/relationships/image" Target="../media/image197.svg"/><Relationship Id="rId43" Type="http://schemas.openxmlformats.org/officeDocument/2006/relationships/image" Target="../media/image213.svg"/><Relationship Id="rId48" Type="http://schemas.openxmlformats.org/officeDocument/2006/relationships/image" Target="../media/image218.png"/><Relationship Id="rId64" Type="http://schemas.openxmlformats.org/officeDocument/2006/relationships/image" Target="../media/image234.png"/><Relationship Id="rId69" Type="http://schemas.openxmlformats.org/officeDocument/2006/relationships/image" Target="../media/image239.svg"/><Relationship Id="rId113" Type="http://schemas.openxmlformats.org/officeDocument/2006/relationships/image" Target="../media/image283.svg"/><Relationship Id="rId118" Type="http://schemas.openxmlformats.org/officeDocument/2006/relationships/image" Target="../media/image288.png"/><Relationship Id="rId134" Type="http://schemas.openxmlformats.org/officeDocument/2006/relationships/image" Target="../media/image304.png"/><Relationship Id="rId139" Type="http://schemas.openxmlformats.org/officeDocument/2006/relationships/image" Target="../media/image309.svg"/><Relationship Id="rId80" Type="http://schemas.openxmlformats.org/officeDocument/2006/relationships/image" Target="../media/image250.png"/><Relationship Id="rId85" Type="http://schemas.openxmlformats.org/officeDocument/2006/relationships/image" Target="../media/image255.svg"/><Relationship Id="rId12" Type="http://schemas.openxmlformats.org/officeDocument/2006/relationships/image" Target="../media/image182.png"/><Relationship Id="rId17" Type="http://schemas.openxmlformats.org/officeDocument/2006/relationships/image" Target="../media/image187.svg"/><Relationship Id="rId33" Type="http://schemas.openxmlformats.org/officeDocument/2006/relationships/image" Target="../media/image203.svg"/><Relationship Id="rId38" Type="http://schemas.openxmlformats.org/officeDocument/2006/relationships/image" Target="../media/image208.png"/><Relationship Id="rId59" Type="http://schemas.openxmlformats.org/officeDocument/2006/relationships/image" Target="../media/image229.svg"/><Relationship Id="rId103" Type="http://schemas.openxmlformats.org/officeDocument/2006/relationships/image" Target="../media/image273.svg"/><Relationship Id="rId108" Type="http://schemas.openxmlformats.org/officeDocument/2006/relationships/image" Target="../media/image278.png"/><Relationship Id="rId124" Type="http://schemas.openxmlformats.org/officeDocument/2006/relationships/image" Target="../media/image294.png"/><Relationship Id="rId129" Type="http://schemas.openxmlformats.org/officeDocument/2006/relationships/image" Target="../media/image299.svg"/><Relationship Id="rId54" Type="http://schemas.openxmlformats.org/officeDocument/2006/relationships/image" Target="../media/image224.png"/><Relationship Id="rId70" Type="http://schemas.openxmlformats.org/officeDocument/2006/relationships/image" Target="../media/image240.png"/><Relationship Id="rId75" Type="http://schemas.openxmlformats.org/officeDocument/2006/relationships/image" Target="../media/image245.svg"/><Relationship Id="rId91" Type="http://schemas.openxmlformats.org/officeDocument/2006/relationships/image" Target="../media/image261.svg"/><Relationship Id="rId96" Type="http://schemas.openxmlformats.org/officeDocument/2006/relationships/image" Target="../media/image266.png"/><Relationship Id="rId140" Type="http://schemas.openxmlformats.org/officeDocument/2006/relationships/image" Target="../media/image3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png"/><Relationship Id="rId23" Type="http://schemas.openxmlformats.org/officeDocument/2006/relationships/image" Target="../media/image193.svg"/><Relationship Id="rId28" Type="http://schemas.openxmlformats.org/officeDocument/2006/relationships/image" Target="../media/image198.png"/><Relationship Id="rId49" Type="http://schemas.openxmlformats.org/officeDocument/2006/relationships/image" Target="../media/image219.svg"/><Relationship Id="rId114" Type="http://schemas.openxmlformats.org/officeDocument/2006/relationships/image" Target="../media/image284.png"/><Relationship Id="rId119" Type="http://schemas.openxmlformats.org/officeDocument/2006/relationships/image" Target="../media/image289.svg"/><Relationship Id="rId44" Type="http://schemas.openxmlformats.org/officeDocument/2006/relationships/image" Target="../media/image214.png"/><Relationship Id="rId60" Type="http://schemas.openxmlformats.org/officeDocument/2006/relationships/image" Target="../media/image230.png"/><Relationship Id="rId65" Type="http://schemas.openxmlformats.org/officeDocument/2006/relationships/image" Target="../media/image235.svg"/><Relationship Id="rId81" Type="http://schemas.openxmlformats.org/officeDocument/2006/relationships/image" Target="../media/image251.svg"/><Relationship Id="rId86" Type="http://schemas.openxmlformats.org/officeDocument/2006/relationships/image" Target="../media/image256.png"/><Relationship Id="rId130" Type="http://schemas.openxmlformats.org/officeDocument/2006/relationships/image" Target="../media/image300.png"/><Relationship Id="rId135" Type="http://schemas.openxmlformats.org/officeDocument/2006/relationships/image" Target="../media/image305.svg"/><Relationship Id="rId13" Type="http://schemas.openxmlformats.org/officeDocument/2006/relationships/image" Target="../media/image183.svg"/><Relationship Id="rId18" Type="http://schemas.openxmlformats.org/officeDocument/2006/relationships/image" Target="../media/image188.png"/><Relationship Id="rId39" Type="http://schemas.openxmlformats.org/officeDocument/2006/relationships/image" Target="../media/image209.svg"/><Relationship Id="rId109" Type="http://schemas.openxmlformats.org/officeDocument/2006/relationships/image" Target="../media/image279.svg"/><Relationship Id="rId34" Type="http://schemas.openxmlformats.org/officeDocument/2006/relationships/image" Target="../media/image204.png"/><Relationship Id="rId50" Type="http://schemas.openxmlformats.org/officeDocument/2006/relationships/image" Target="../media/image220.png"/><Relationship Id="rId55" Type="http://schemas.openxmlformats.org/officeDocument/2006/relationships/image" Target="../media/image225.svg"/><Relationship Id="rId76" Type="http://schemas.openxmlformats.org/officeDocument/2006/relationships/image" Target="../media/image246.png"/><Relationship Id="rId97" Type="http://schemas.openxmlformats.org/officeDocument/2006/relationships/image" Target="../media/image267.svg"/><Relationship Id="rId104" Type="http://schemas.openxmlformats.org/officeDocument/2006/relationships/image" Target="../media/image274.png"/><Relationship Id="rId120" Type="http://schemas.openxmlformats.org/officeDocument/2006/relationships/image" Target="../media/image290.png"/><Relationship Id="rId125" Type="http://schemas.openxmlformats.org/officeDocument/2006/relationships/image" Target="../media/image295.svg"/><Relationship Id="rId141" Type="http://schemas.openxmlformats.org/officeDocument/2006/relationships/image" Target="../media/image311.svg"/><Relationship Id="rId7" Type="http://schemas.openxmlformats.org/officeDocument/2006/relationships/image" Target="../media/image177.svg"/><Relationship Id="rId71" Type="http://schemas.openxmlformats.org/officeDocument/2006/relationships/image" Target="../media/image241.svg"/><Relationship Id="rId92" Type="http://schemas.openxmlformats.org/officeDocument/2006/relationships/image" Target="../media/image262.png"/><Relationship Id="rId2" Type="http://schemas.openxmlformats.org/officeDocument/2006/relationships/image" Target="../media/image172.png"/><Relationship Id="rId29" Type="http://schemas.openxmlformats.org/officeDocument/2006/relationships/image" Target="../media/image199.svg"/><Relationship Id="rId24" Type="http://schemas.openxmlformats.org/officeDocument/2006/relationships/image" Target="../media/image194.png"/><Relationship Id="rId40" Type="http://schemas.openxmlformats.org/officeDocument/2006/relationships/image" Target="../media/image210.png"/><Relationship Id="rId45" Type="http://schemas.openxmlformats.org/officeDocument/2006/relationships/image" Target="../media/image215.svg"/><Relationship Id="rId66" Type="http://schemas.openxmlformats.org/officeDocument/2006/relationships/image" Target="../media/image236.png"/><Relationship Id="rId87" Type="http://schemas.openxmlformats.org/officeDocument/2006/relationships/image" Target="../media/image257.svg"/><Relationship Id="rId110" Type="http://schemas.openxmlformats.org/officeDocument/2006/relationships/image" Target="../media/image280.png"/><Relationship Id="rId115" Type="http://schemas.openxmlformats.org/officeDocument/2006/relationships/image" Target="../media/image285.svg"/><Relationship Id="rId131" Type="http://schemas.openxmlformats.org/officeDocument/2006/relationships/image" Target="../media/image301.svg"/><Relationship Id="rId136" Type="http://schemas.openxmlformats.org/officeDocument/2006/relationships/image" Target="../media/image306.png"/><Relationship Id="rId61" Type="http://schemas.openxmlformats.org/officeDocument/2006/relationships/image" Target="../media/image231.svg"/><Relationship Id="rId82" Type="http://schemas.openxmlformats.org/officeDocument/2006/relationships/image" Target="../media/image252.png"/><Relationship Id="rId19" Type="http://schemas.openxmlformats.org/officeDocument/2006/relationships/image" Target="../media/image189.svg"/><Relationship Id="rId14" Type="http://schemas.openxmlformats.org/officeDocument/2006/relationships/image" Target="../media/image184.png"/><Relationship Id="rId30" Type="http://schemas.openxmlformats.org/officeDocument/2006/relationships/image" Target="../media/image200.png"/><Relationship Id="rId35" Type="http://schemas.openxmlformats.org/officeDocument/2006/relationships/image" Target="../media/image205.svg"/><Relationship Id="rId56" Type="http://schemas.openxmlformats.org/officeDocument/2006/relationships/image" Target="../media/image226.png"/><Relationship Id="rId77" Type="http://schemas.openxmlformats.org/officeDocument/2006/relationships/image" Target="../media/image247.svg"/><Relationship Id="rId100" Type="http://schemas.openxmlformats.org/officeDocument/2006/relationships/image" Target="../media/image270.png"/><Relationship Id="rId105" Type="http://schemas.openxmlformats.org/officeDocument/2006/relationships/image" Target="../media/image275.svg"/><Relationship Id="rId126" Type="http://schemas.openxmlformats.org/officeDocument/2006/relationships/image" Target="../media/image296.png"/><Relationship Id="rId8" Type="http://schemas.openxmlformats.org/officeDocument/2006/relationships/image" Target="../media/image178.png"/><Relationship Id="rId51" Type="http://schemas.openxmlformats.org/officeDocument/2006/relationships/image" Target="../media/image221.svg"/><Relationship Id="rId72" Type="http://schemas.openxmlformats.org/officeDocument/2006/relationships/image" Target="../media/image242.png"/><Relationship Id="rId93" Type="http://schemas.openxmlformats.org/officeDocument/2006/relationships/image" Target="../media/image263.svg"/><Relationship Id="rId98" Type="http://schemas.openxmlformats.org/officeDocument/2006/relationships/image" Target="../media/image268.png"/><Relationship Id="rId121" Type="http://schemas.openxmlformats.org/officeDocument/2006/relationships/image" Target="../media/image291.svg"/><Relationship Id="rId3" Type="http://schemas.openxmlformats.org/officeDocument/2006/relationships/image" Target="../media/image173.svg"/><Relationship Id="rId25" Type="http://schemas.openxmlformats.org/officeDocument/2006/relationships/image" Target="../media/image195.svg"/><Relationship Id="rId46" Type="http://schemas.openxmlformats.org/officeDocument/2006/relationships/image" Target="../media/image216.png"/><Relationship Id="rId67" Type="http://schemas.openxmlformats.org/officeDocument/2006/relationships/image" Target="../media/image237.svg"/><Relationship Id="rId116" Type="http://schemas.openxmlformats.org/officeDocument/2006/relationships/image" Target="../media/image286.png"/><Relationship Id="rId137" Type="http://schemas.openxmlformats.org/officeDocument/2006/relationships/image" Target="../media/image307.svg"/><Relationship Id="rId20" Type="http://schemas.openxmlformats.org/officeDocument/2006/relationships/image" Target="../media/image190.png"/><Relationship Id="rId41" Type="http://schemas.openxmlformats.org/officeDocument/2006/relationships/image" Target="../media/image211.svg"/><Relationship Id="rId62" Type="http://schemas.openxmlformats.org/officeDocument/2006/relationships/image" Target="../media/image232.png"/><Relationship Id="rId83" Type="http://schemas.openxmlformats.org/officeDocument/2006/relationships/image" Target="../media/image253.svg"/><Relationship Id="rId88" Type="http://schemas.openxmlformats.org/officeDocument/2006/relationships/image" Target="../media/image258.png"/><Relationship Id="rId111" Type="http://schemas.openxmlformats.org/officeDocument/2006/relationships/image" Target="../media/image281.svg"/><Relationship Id="rId132" Type="http://schemas.openxmlformats.org/officeDocument/2006/relationships/image" Target="../media/image302.png"/><Relationship Id="rId15" Type="http://schemas.openxmlformats.org/officeDocument/2006/relationships/image" Target="../media/image185.svg"/><Relationship Id="rId36" Type="http://schemas.openxmlformats.org/officeDocument/2006/relationships/image" Target="../media/image206.png"/><Relationship Id="rId57" Type="http://schemas.openxmlformats.org/officeDocument/2006/relationships/image" Target="../media/image227.svg"/><Relationship Id="rId106" Type="http://schemas.openxmlformats.org/officeDocument/2006/relationships/image" Target="../media/image276.png"/><Relationship Id="rId127" Type="http://schemas.openxmlformats.org/officeDocument/2006/relationships/image" Target="../media/image297.svg"/><Relationship Id="rId10" Type="http://schemas.openxmlformats.org/officeDocument/2006/relationships/image" Target="../media/image180.png"/><Relationship Id="rId31" Type="http://schemas.openxmlformats.org/officeDocument/2006/relationships/image" Target="../media/image201.svg"/><Relationship Id="rId52" Type="http://schemas.openxmlformats.org/officeDocument/2006/relationships/image" Target="../media/image222.png"/><Relationship Id="rId73" Type="http://schemas.openxmlformats.org/officeDocument/2006/relationships/image" Target="../media/image243.svg"/><Relationship Id="rId78" Type="http://schemas.openxmlformats.org/officeDocument/2006/relationships/image" Target="../media/image248.png"/><Relationship Id="rId94" Type="http://schemas.openxmlformats.org/officeDocument/2006/relationships/image" Target="../media/image264.png"/><Relationship Id="rId99" Type="http://schemas.openxmlformats.org/officeDocument/2006/relationships/image" Target="../media/image269.svg"/><Relationship Id="rId101" Type="http://schemas.openxmlformats.org/officeDocument/2006/relationships/image" Target="../media/image271.svg"/><Relationship Id="rId122" Type="http://schemas.openxmlformats.org/officeDocument/2006/relationships/image" Target="../media/image292.png"/><Relationship Id="rId4" Type="http://schemas.openxmlformats.org/officeDocument/2006/relationships/image" Target="../media/image174.png"/><Relationship Id="rId9" Type="http://schemas.openxmlformats.org/officeDocument/2006/relationships/image" Target="../media/image179.svg"/><Relationship Id="rId26" Type="http://schemas.openxmlformats.org/officeDocument/2006/relationships/image" Target="../media/image196.png"/><Relationship Id="rId47" Type="http://schemas.openxmlformats.org/officeDocument/2006/relationships/image" Target="../media/image217.svg"/><Relationship Id="rId68" Type="http://schemas.openxmlformats.org/officeDocument/2006/relationships/image" Target="../media/image238.png"/><Relationship Id="rId89" Type="http://schemas.openxmlformats.org/officeDocument/2006/relationships/image" Target="../media/image259.svg"/><Relationship Id="rId112" Type="http://schemas.openxmlformats.org/officeDocument/2006/relationships/image" Target="../media/image282.png"/><Relationship Id="rId133" Type="http://schemas.openxmlformats.org/officeDocument/2006/relationships/image" Target="../media/image303.svg"/><Relationship Id="rId16" Type="http://schemas.openxmlformats.org/officeDocument/2006/relationships/image" Target="../media/image18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hyperlink" Target="https://brand.solbeg.com/dist/Solbeg_Fonts.zip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4.png"/><Relationship Id="rId4" Type="http://schemas.openxmlformats.org/officeDocument/2006/relationships/image" Target="../media/image313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brand.solbeg.com/dist/Solbeg_Fonts.zi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199C890-5B80-0377-CA5A-A0B60F9446AE}"/>
              </a:ext>
            </a:extLst>
          </p:cNvPr>
          <p:cNvGrpSpPr/>
          <p:nvPr/>
        </p:nvGrpSpPr>
        <p:grpSpPr>
          <a:xfrm>
            <a:off x="5945593" y="831726"/>
            <a:ext cx="5281794" cy="5275159"/>
            <a:chOff x="6431905" y="1065670"/>
            <a:chExt cx="4726659" cy="4726659"/>
          </a:xfrm>
        </p:grpSpPr>
        <p:pic>
          <p:nvPicPr>
            <p:cNvPr id="8" name="Picture 7" descr="A picture containing person, indoor&#10;&#10;Description automatically generated">
              <a:extLst>
                <a:ext uri="{FF2B5EF4-FFF2-40B4-BE49-F238E27FC236}">
                  <a16:creationId xmlns:a16="http://schemas.microsoft.com/office/drawing/2014/main" id="{9D4F7EE1-D033-77B7-69E7-11E64C392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31905" y="1065670"/>
              <a:ext cx="4726658" cy="4726658"/>
            </a:xfrm>
            <a:prstGeom prst="ellipse">
              <a:avLst/>
            </a:prstGeom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2218B88-E38C-F615-D1F0-4903A706FE9A}"/>
                </a:ext>
              </a:extLst>
            </p:cNvPr>
            <p:cNvSpPr/>
            <p:nvPr/>
          </p:nvSpPr>
          <p:spPr>
            <a:xfrm>
              <a:off x="6431905" y="1065670"/>
              <a:ext cx="4726659" cy="4726659"/>
            </a:xfrm>
            <a:prstGeom prst="ellipse">
              <a:avLst/>
            </a:prstGeom>
            <a:solidFill>
              <a:srgbClr val="A8EFC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3C188FE1-462C-2DAE-0CE0-7B301E3B3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066" y="5552726"/>
            <a:ext cx="1686572" cy="5541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467C53-EA14-652E-96EF-64D7DB2D1DCF}"/>
              </a:ext>
            </a:extLst>
          </p:cNvPr>
          <p:cNvSpPr txBox="1"/>
          <p:nvPr/>
        </p:nvSpPr>
        <p:spPr>
          <a:xfrm>
            <a:off x="677067" y="930530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EDEB1"/>
                </a:solidFill>
                <a:latin typeface="Code Next ExtraBold" pitchFamily="2" charset="0"/>
              </a:rPr>
              <a:t>Presentation</a:t>
            </a:r>
            <a:r>
              <a:rPr lang="ru-RU" sz="5600" dirty="0">
                <a:solidFill>
                  <a:srgbClr val="FEDEB1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EDEB1"/>
                </a:solidFill>
                <a:latin typeface="Code Next ExtraBold" pitchFamily="2" charset="0"/>
              </a:rPr>
              <a:t>Cover</a:t>
            </a:r>
            <a:r>
              <a:rPr lang="ru-RU" sz="5600" dirty="0">
                <a:solidFill>
                  <a:srgbClr val="FEDEB1"/>
                </a:solidFill>
                <a:latin typeface="Code Next ExtraBold" pitchFamily="2" charset="0"/>
              </a:rPr>
              <a:t> 1</a:t>
            </a:r>
            <a:endParaRPr lang="en-US" sz="5600" dirty="0">
              <a:solidFill>
                <a:srgbClr val="FEDEB1"/>
              </a:solidFill>
              <a:latin typeface="Code Next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58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B6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DFB0BA-5287-49E3-E048-E1AD35FE63DE}"/>
              </a:ext>
            </a:extLst>
          </p:cNvPr>
          <p:cNvSpPr txBox="1"/>
          <p:nvPr/>
        </p:nvSpPr>
        <p:spPr>
          <a:xfrm>
            <a:off x="1973957" y="1079200"/>
            <a:ext cx="8244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Important message.</a:t>
            </a:r>
          </a:p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Quote. Important message.</a:t>
            </a:r>
          </a:p>
          <a:p>
            <a:pPr algn="ctr"/>
            <a:r>
              <a:rPr lang="en-US" sz="3600" dirty="0">
                <a:solidFill>
                  <a:srgbClr val="FFFFFF"/>
                </a:solidFill>
                <a:latin typeface="Code Next ExtraBold" pitchFamily="2" charset="0"/>
              </a:rPr>
              <a:t>Quote.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E15064-E8E5-79B1-DD1B-9B3FFAFB0B75}"/>
              </a:ext>
            </a:extLst>
          </p:cNvPr>
          <p:cNvSpPr txBox="1"/>
          <p:nvPr/>
        </p:nvSpPr>
        <p:spPr>
          <a:xfrm>
            <a:off x="2536769" y="4313088"/>
            <a:ext cx="7118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dirty="0" err="1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consectetur</a:t>
            </a:r>
            <a:r>
              <a:rPr lang="en-US" dirty="0">
                <a:solidFill>
                  <a:srgbClr val="FFFCE3"/>
                </a:solidFill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, from a Lorem Ipsum passage.</a:t>
            </a:r>
            <a:endParaRPr lang="en-US" dirty="0">
              <a:solidFill>
                <a:srgbClr val="FFFCE3"/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EFB39BF-6702-4003-0427-8898AC641C83}"/>
              </a:ext>
            </a:extLst>
          </p:cNvPr>
          <p:cNvSpPr/>
          <p:nvPr/>
        </p:nvSpPr>
        <p:spPr>
          <a:xfrm>
            <a:off x="4936656" y="3105801"/>
            <a:ext cx="2318688" cy="889656"/>
          </a:xfrm>
          <a:custGeom>
            <a:avLst/>
            <a:gdLst>
              <a:gd name="connsiteX0" fmla="*/ 18673 w 228289"/>
              <a:gd name="connsiteY0" fmla="*/ 0 h 87592"/>
              <a:gd name="connsiteX1" fmla="*/ 112639 w 228289"/>
              <a:gd name="connsiteY1" fmla="*/ 32773 h 87592"/>
              <a:gd name="connsiteX2" fmla="*/ 228290 w 228289"/>
              <a:gd name="connsiteY2" fmla="*/ 87593 h 87592"/>
              <a:gd name="connsiteX3" fmla="*/ 210219 w 228289"/>
              <a:gd name="connsiteY3" fmla="*/ 87593 h 87592"/>
              <a:gd name="connsiteX4" fmla="*/ 112037 w 228289"/>
              <a:gd name="connsiteY4" fmla="*/ 50053 h 87592"/>
              <a:gd name="connsiteX5" fmla="*/ 0 w 228289"/>
              <a:gd name="connsiteY5" fmla="*/ 0 h 87592"/>
              <a:gd name="connsiteX6" fmla="*/ 18673 w 228289"/>
              <a:gd name="connsiteY6" fmla="*/ 0 h 8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289" h="87592">
                <a:moveTo>
                  <a:pt x="18673" y="0"/>
                </a:moveTo>
                <a:cubicBezTo>
                  <a:pt x="30720" y="31581"/>
                  <a:pt x="71679" y="32177"/>
                  <a:pt x="112639" y="32773"/>
                </a:cubicBezTo>
                <a:cubicBezTo>
                  <a:pt x="163838" y="33369"/>
                  <a:pt x="216243" y="34560"/>
                  <a:pt x="228290" y="87593"/>
                </a:cubicBezTo>
                <a:lnTo>
                  <a:pt x="210219" y="87593"/>
                </a:lnTo>
                <a:cubicBezTo>
                  <a:pt x="198775" y="51245"/>
                  <a:pt x="155406" y="50649"/>
                  <a:pt x="112037" y="50053"/>
                </a:cubicBezTo>
                <a:cubicBezTo>
                  <a:pt x="62042" y="49457"/>
                  <a:pt x="13252" y="48265"/>
                  <a:pt x="0" y="0"/>
                </a:cubicBezTo>
                <a:lnTo>
                  <a:pt x="18673" y="0"/>
                </a:lnTo>
                <a:close/>
              </a:path>
            </a:pathLst>
          </a:custGeom>
          <a:solidFill>
            <a:srgbClr val="FEDEB1"/>
          </a:solidFill>
          <a:ln w="6021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EDE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806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21E035-3D15-005E-D1F6-CA42B30C6AEE}"/>
              </a:ext>
            </a:extLst>
          </p:cNvPr>
          <p:cNvSpPr txBox="1"/>
          <p:nvPr/>
        </p:nvSpPr>
        <p:spPr>
          <a:xfrm>
            <a:off x="706268" y="5169809"/>
            <a:ext cx="8244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EDEB1"/>
                </a:solidFill>
                <a:latin typeface="Code Next ExtraBold" pitchFamily="2" charset="0"/>
              </a:rPr>
              <a:t>Section 1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F319B6-0346-68BE-011E-97AEC2CDE7BB}"/>
              </a:ext>
            </a:extLst>
          </p:cNvPr>
          <p:cNvSpPr txBox="1"/>
          <p:nvPr/>
        </p:nvSpPr>
        <p:spPr>
          <a:xfrm>
            <a:off x="706268" y="4769699"/>
            <a:ext cx="384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Description. Description.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2747EB1-23D4-CA52-CADA-8CD02C6BC692}"/>
              </a:ext>
            </a:extLst>
          </p:cNvPr>
          <p:cNvGrpSpPr/>
          <p:nvPr/>
        </p:nvGrpSpPr>
        <p:grpSpPr>
          <a:xfrm>
            <a:off x="783374" y="1093013"/>
            <a:ext cx="10625252" cy="4076796"/>
            <a:chOff x="1430532" y="1230700"/>
            <a:chExt cx="9330934" cy="358018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97577E3-616E-0D15-B4FE-B007EE032FA2}"/>
                </a:ext>
              </a:extLst>
            </p:cNvPr>
            <p:cNvSpPr/>
            <p:nvPr/>
          </p:nvSpPr>
          <p:spPr>
            <a:xfrm>
              <a:off x="1430533" y="1230700"/>
              <a:ext cx="9330933" cy="3580180"/>
            </a:xfrm>
            <a:custGeom>
              <a:avLst/>
              <a:gdLst>
                <a:gd name="connsiteX0" fmla="*/ 18673 w 228289"/>
                <a:gd name="connsiteY0" fmla="*/ 0 h 87592"/>
                <a:gd name="connsiteX1" fmla="*/ 112639 w 228289"/>
                <a:gd name="connsiteY1" fmla="*/ 32773 h 87592"/>
                <a:gd name="connsiteX2" fmla="*/ 228290 w 228289"/>
                <a:gd name="connsiteY2" fmla="*/ 87593 h 87592"/>
                <a:gd name="connsiteX3" fmla="*/ 210219 w 228289"/>
                <a:gd name="connsiteY3" fmla="*/ 87593 h 87592"/>
                <a:gd name="connsiteX4" fmla="*/ 112037 w 228289"/>
                <a:gd name="connsiteY4" fmla="*/ 50053 h 87592"/>
                <a:gd name="connsiteX5" fmla="*/ 0 w 228289"/>
                <a:gd name="connsiteY5" fmla="*/ 0 h 87592"/>
                <a:gd name="connsiteX6" fmla="*/ 18673 w 228289"/>
                <a:gd name="connsiteY6" fmla="*/ 0 h 8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289" h="87592">
                  <a:moveTo>
                    <a:pt x="18673" y="0"/>
                  </a:moveTo>
                  <a:cubicBezTo>
                    <a:pt x="30720" y="31581"/>
                    <a:pt x="71679" y="32177"/>
                    <a:pt x="112639" y="32773"/>
                  </a:cubicBezTo>
                  <a:cubicBezTo>
                    <a:pt x="163838" y="33369"/>
                    <a:pt x="216243" y="34560"/>
                    <a:pt x="228290" y="87593"/>
                  </a:cubicBezTo>
                  <a:lnTo>
                    <a:pt x="210219" y="87593"/>
                  </a:lnTo>
                  <a:cubicBezTo>
                    <a:pt x="198775" y="51245"/>
                    <a:pt x="155406" y="50649"/>
                    <a:pt x="112037" y="50053"/>
                  </a:cubicBezTo>
                  <a:cubicBezTo>
                    <a:pt x="62042" y="49457"/>
                    <a:pt x="13252" y="48265"/>
                    <a:pt x="0" y="0"/>
                  </a:cubicBezTo>
                  <a:lnTo>
                    <a:pt x="18673" y="0"/>
                  </a:ln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0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 dirty="0">
                <a:solidFill>
                  <a:srgbClr val="8DB6AB"/>
                </a:soli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ACFF424-BF73-C99A-EFA9-FD2B28DA0E33}"/>
                </a:ext>
              </a:extLst>
            </p:cNvPr>
            <p:cNvSpPr/>
            <p:nvPr/>
          </p:nvSpPr>
          <p:spPr>
            <a:xfrm>
              <a:off x="1430532" y="1230700"/>
              <a:ext cx="9330933" cy="3580180"/>
            </a:xfrm>
            <a:custGeom>
              <a:avLst/>
              <a:gdLst>
                <a:gd name="connsiteX0" fmla="*/ 18673 w 228289"/>
                <a:gd name="connsiteY0" fmla="*/ 0 h 87592"/>
                <a:gd name="connsiteX1" fmla="*/ 112639 w 228289"/>
                <a:gd name="connsiteY1" fmla="*/ 32773 h 87592"/>
                <a:gd name="connsiteX2" fmla="*/ 228290 w 228289"/>
                <a:gd name="connsiteY2" fmla="*/ 87593 h 87592"/>
                <a:gd name="connsiteX3" fmla="*/ 210219 w 228289"/>
                <a:gd name="connsiteY3" fmla="*/ 87593 h 87592"/>
                <a:gd name="connsiteX4" fmla="*/ 112037 w 228289"/>
                <a:gd name="connsiteY4" fmla="*/ 50053 h 87592"/>
                <a:gd name="connsiteX5" fmla="*/ 0 w 228289"/>
                <a:gd name="connsiteY5" fmla="*/ 0 h 87592"/>
                <a:gd name="connsiteX6" fmla="*/ 18673 w 228289"/>
                <a:gd name="connsiteY6" fmla="*/ 0 h 8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289" h="87592">
                  <a:moveTo>
                    <a:pt x="18673" y="0"/>
                  </a:moveTo>
                  <a:cubicBezTo>
                    <a:pt x="30720" y="31581"/>
                    <a:pt x="71679" y="32177"/>
                    <a:pt x="112639" y="32773"/>
                  </a:cubicBezTo>
                  <a:cubicBezTo>
                    <a:pt x="163838" y="33369"/>
                    <a:pt x="216243" y="34560"/>
                    <a:pt x="228290" y="87593"/>
                  </a:cubicBezTo>
                  <a:lnTo>
                    <a:pt x="210219" y="87593"/>
                  </a:lnTo>
                  <a:cubicBezTo>
                    <a:pt x="198775" y="51245"/>
                    <a:pt x="155406" y="50649"/>
                    <a:pt x="112037" y="50053"/>
                  </a:cubicBezTo>
                  <a:cubicBezTo>
                    <a:pt x="62042" y="49457"/>
                    <a:pt x="13252" y="48265"/>
                    <a:pt x="0" y="0"/>
                  </a:cubicBezTo>
                  <a:lnTo>
                    <a:pt x="18673" y="0"/>
                  </a:lnTo>
                  <a:close/>
                </a:path>
              </a:pathLst>
            </a:custGeom>
            <a:solidFill>
              <a:srgbClr val="A8EFCD">
                <a:alpha val="25155"/>
              </a:srgbClr>
            </a:solidFill>
            <a:ln w="60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Y">
                <a:solidFill>
                  <a:srgbClr val="A8EFC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317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4311FA3-D9AE-3FBF-1713-51729CD348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4159" y="1526711"/>
            <a:ext cx="2697434" cy="2668428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9C28CB0C-BE12-4D9A-D8E6-9BEA49B8DC83}"/>
              </a:ext>
            </a:extLst>
          </p:cNvPr>
          <p:cNvSpPr/>
          <p:nvPr/>
        </p:nvSpPr>
        <p:spPr>
          <a:xfrm>
            <a:off x="8154162" y="1527105"/>
            <a:ext cx="2697433" cy="2668428"/>
          </a:xfrm>
          <a:custGeom>
            <a:avLst/>
            <a:gdLst>
              <a:gd name="connsiteX0" fmla="*/ 864056 w 864055"/>
              <a:gd name="connsiteY0" fmla="*/ 0 h 854764"/>
              <a:gd name="connsiteX1" fmla="*/ 0 w 864055"/>
              <a:gd name="connsiteY1" fmla="*/ 0 h 854764"/>
              <a:gd name="connsiteX2" fmla="*/ 0 w 864055"/>
              <a:gd name="connsiteY2" fmla="*/ 854764 h 854764"/>
              <a:gd name="connsiteX3" fmla="*/ 864056 w 864055"/>
              <a:gd name="connsiteY3" fmla="*/ 854764 h 854764"/>
              <a:gd name="connsiteX4" fmla="*/ 864056 w 864055"/>
              <a:gd name="connsiteY4" fmla="*/ 0 h 85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55" h="854764">
                <a:moveTo>
                  <a:pt x="864056" y="0"/>
                </a:moveTo>
                <a:lnTo>
                  <a:pt x="0" y="0"/>
                </a:lnTo>
                <a:lnTo>
                  <a:pt x="0" y="854764"/>
                </a:lnTo>
                <a:lnTo>
                  <a:pt x="864056" y="854764"/>
                </a:lnTo>
                <a:lnTo>
                  <a:pt x="864056" y="0"/>
                </a:lnTo>
                <a:close/>
              </a:path>
            </a:pathLst>
          </a:custGeom>
          <a:solidFill>
            <a:srgbClr val="A8EFCD">
              <a:alpha val="24322"/>
            </a:srgbClr>
          </a:solidFill>
          <a:ln w="30310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2FB196-9001-5324-CFB9-639F41423B60}"/>
              </a:ext>
            </a:extLst>
          </p:cNvPr>
          <p:cNvSpPr txBox="1"/>
          <p:nvPr/>
        </p:nvSpPr>
        <p:spPr>
          <a:xfrm>
            <a:off x="706268" y="5169809"/>
            <a:ext cx="8244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2F5B50"/>
                </a:solidFill>
                <a:latin typeface="Code Next ExtraBold" pitchFamily="2" charset="0"/>
              </a:rPr>
              <a:t>Section 2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9D5251-A72C-BC1E-5E8C-7721C148C113}"/>
              </a:ext>
            </a:extLst>
          </p:cNvPr>
          <p:cNvSpPr txBox="1"/>
          <p:nvPr/>
        </p:nvSpPr>
        <p:spPr>
          <a:xfrm>
            <a:off x="706268" y="4769699"/>
            <a:ext cx="384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8DB6AB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Description. Description. 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C9DFB38-3D21-4DF2-0EF6-1BBEB1A3DA3B}"/>
              </a:ext>
            </a:extLst>
          </p:cNvPr>
          <p:cNvSpPr/>
          <p:nvPr/>
        </p:nvSpPr>
        <p:spPr>
          <a:xfrm>
            <a:off x="4633297" y="1414732"/>
            <a:ext cx="2934052" cy="2902500"/>
          </a:xfrm>
          <a:custGeom>
            <a:avLst/>
            <a:gdLst>
              <a:gd name="connsiteX0" fmla="*/ 469925 w 939850"/>
              <a:gd name="connsiteY0" fmla="*/ 929744 h 929743"/>
              <a:gd name="connsiteX1" fmla="*/ 939851 w 939850"/>
              <a:gd name="connsiteY1" fmla="*/ 464872 h 929743"/>
              <a:gd name="connsiteX2" fmla="*/ 469925 w 939850"/>
              <a:gd name="connsiteY2" fmla="*/ 0 h 929743"/>
              <a:gd name="connsiteX3" fmla="*/ 0 w 939850"/>
              <a:gd name="connsiteY3" fmla="*/ 464872 h 929743"/>
              <a:gd name="connsiteX4" fmla="*/ 469925 w 939850"/>
              <a:gd name="connsiteY4" fmla="*/ 929744 h 92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50" h="929743">
                <a:moveTo>
                  <a:pt x="469925" y="929744"/>
                </a:moveTo>
                <a:cubicBezTo>
                  <a:pt x="729458" y="929744"/>
                  <a:pt x="939851" y="721613"/>
                  <a:pt x="939851" y="464872"/>
                </a:cubicBezTo>
                <a:cubicBezTo>
                  <a:pt x="939851" y="208131"/>
                  <a:pt x="729458" y="0"/>
                  <a:pt x="469925" y="0"/>
                </a:cubicBezTo>
                <a:cubicBezTo>
                  <a:pt x="210393" y="0"/>
                  <a:pt x="0" y="208131"/>
                  <a:pt x="0" y="464872"/>
                </a:cubicBezTo>
                <a:cubicBezTo>
                  <a:pt x="0" y="721613"/>
                  <a:pt x="210393" y="929744"/>
                  <a:pt x="469925" y="929744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3558118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E974FDB-5A63-3C3E-0554-DAB9017F4A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730" y="842959"/>
            <a:ext cx="5180462" cy="518873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CCC41B-2EEB-DC6C-E766-1F4113A3FAD9}"/>
              </a:ext>
            </a:extLst>
          </p:cNvPr>
          <p:cNvSpPr/>
          <p:nvPr/>
        </p:nvSpPr>
        <p:spPr>
          <a:xfrm>
            <a:off x="6211076" y="860068"/>
            <a:ext cx="5155115" cy="5171623"/>
          </a:xfrm>
          <a:prstGeom prst="rect">
            <a:avLst/>
          </a:prstGeom>
          <a:solidFill>
            <a:srgbClr val="A8EFC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8EFC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62A5AA-3DEA-CE6B-05AB-20FF5434E824}"/>
              </a:ext>
            </a:extLst>
          </p:cNvPr>
          <p:cNvSpPr txBox="1"/>
          <p:nvPr/>
        </p:nvSpPr>
        <p:spPr>
          <a:xfrm>
            <a:off x="793722" y="655407"/>
            <a:ext cx="4339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Images </a:t>
            </a:r>
            <a:b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</a:b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And Points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FA5F07-0115-214C-6908-AC127CBFCABD}"/>
              </a:ext>
            </a:extLst>
          </p:cNvPr>
          <p:cNvSpPr txBox="1"/>
          <p:nvPr/>
        </p:nvSpPr>
        <p:spPr>
          <a:xfrm>
            <a:off x="793723" y="2805752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It has roots in a piece of classical Latin literature from 45 BC, making it over 2000 years old. Richard McClintock. Contrary to popular belief, Lorem Ipsum is not simply random text.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984C9-7B39-C089-7C4B-AE68CA88F1E7}"/>
              </a:ext>
            </a:extLst>
          </p:cNvPr>
          <p:cNvSpPr txBox="1"/>
          <p:nvPr/>
        </p:nvSpPr>
        <p:spPr>
          <a:xfrm>
            <a:off x="793722" y="4041829"/>
            <a:ext cx="386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211A5-9F60-778A-1081-FC6B27CCB3F3}"/>
              </a:ext>
            </a:extLst>
          </p:cNvPr>
          <p:cNvSpPr txBox="1"/>
          <p:nvPr/>
        </p:nvSpPr>
        <p:spPr>
          <a:xfrm>
            <a:off x="793721" y="5097625"/>
            <a:ext cx="386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573B6E-C097-540A-0CA9-E7AA08FDD210}"/>
              </a:ext>
            </a:extLst>
          </p:cNvPr>
          <p:cNvSpPr txBox="1"/>
          <p:nvPr/>
        </p:nvSpPr>
        <p:spPr>
          <a:xfrm>
            <a:off x="793721" y="252768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524A2-D85A-0D93-AC0A-86FE15D61613}"/>
              </a:ext>
            </a:extLst>
          </p:cNvPr>
          <p:cNvSpPr txBox="1"/>
          <p:nvPr/>
        </p:nvSpPr>
        <p:spPr>
          <a:xfrm>
            <a:off x="793721" y="3749483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748155-4068-D2FE-D8D8-49E88C85F585}"/>
              </a:ext>
            </a:extLst>
          </p:cNvPr>
          <p:cNvSpPr txBox="1"/>
          <p:nvPr/>
        </p:nvSpPr>
        <p:spPr>
          <a:xfrm>
            <a:off x="793721" y="4800895"/>
            <a:ext cx="123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Subtitle 3</a:t>
            </a:r>
          </a:p>
        </p:txBody>
      </p:sp>
    </p:spTree>
    <p:extLst>
      <p:ext uri="{BB962C8B-B14F-4D97-AF65-F5344CB8AC3E}">
        <p14:creationId xmlns:p14="http://schemas.microsoft.com/office/powerpoint/2010/main" val="3252814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AD341-B106-6D11-32A9-F9E2A9CA4F5E}"/>
              </a:ext>
            </a:extLst>
          </p:cNvPr>
          <p:cNvSpPr txBox="1"/>
          <p:nvPr/>
        </p:nvSpPr>
        <p:spPr>
          <a:xfrm>
            <a:off x="780682" y="713346"/>
            <a:ext cx="220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anose="00000900000000000000" pitchFamily="50" charset="0"/>
              </a:rPr>
              <a:t>Points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DA4FB9C-1B59-0ABA-1204-F3F47A694837}"/>
              </a:ext>
            </a:extLst>
          </p:cNvPr>
          <p:cNvSpPr/>
          <p:nvPr/>
        </p:nvSpPr>
        <p:spPr>
          <a:xfrm>
            <a:off x="899472" y="2006017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D0B9C7B-1D33-0D63-DFBB-3CCC373C5B8E}"/>
              </a:ext>
            </a:extLst>
          </p:cNvPr>
          <p:cNvSpPr/>
          <p:nvPr/>
        </p:nvSpPr>
        <p:spPr>
          <a:xfrm>
            <a:off x="3858835" y="2006017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42B99F-344B-DDB4-C3E5-6B919460FC64}"/>
              </a:ext>
            </a:extLst>
          </p:cNvPr>
          <p:cNvSpPr/>
          <p:nvPr/>
        </p:nvSpPr>
        <p:spPr>
          <a:xfrm>
            <a:off x="6702391" y="2006017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9A8B5A8-441F-79AF-E7B9-1BDA79AC0913}"/>
              </a:ext>
            </a:extLst>
          </p:cNvPr>
          <p:cNvSpPr/>
          <p:nvPr/>
        </p:nvSpPr>
        <p:spPr>
          <a:xfrm>
            <a:off x="899472" y="4115986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A7AA68-D19E-276E-9801-DDE7C3FF8BAB}"/>
              </a:ext>
            </a:extLst>
          </p:cNvPr>
          <p:cNvSpPr/>
          <p:nvPr/>
        </p:nvSpPr>
        <p:spPr>
          <a:xfrm>
            <a:off x="3858835" y="411598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CB382EA-E31D-1FFD-AADF-FD1D4A4CF706}"/>
              </a:ext>
            </a:extLst>
          </p:cNvPr>
          <p:cNvSpPr/>
          <p:nvPr/>
        </p:nvSpPr>
        <p:spPr>
          <a:xfrm>
            <a:off x="6702391" y="411598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Google Shape;197;p30">
            <a:extLst>
              <a:ext uri="{FF2B5EF4-FFF2-40B4-BE49-F238E27FC236}">
                <a16:creationId xmlns:a16="http://schemas.microsoft.com/office/drawing/2014/main" id="{FA7A4459-1998-FE99-CFCC-793CF9ADFDB6}"/>
              </a:ext>
            </a:extLst>
          </p:cNvPr>
          <p:cNvSpPr txBox="1"/>
          <p:nvPr/>
        </p:nvSpPr>
        <p:spPr>
          <a:xfrm>
            <a:off x="827322" y="5047710"/>
            <a:ext cx="1508439" cy="688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38" name="Google Shape;197;p30">
            <a:extLst>
              <a:ext uri="{FF2B5EF4-FFF2-40B4-BE49-F238E27FC236}">
                <a16:creationId xmlns:a16="http://schemas.microsoft.com/office/drawing/2014/main" id="{A20D21A6-A426-0FCB-8A92-1D57958F39CA}"/>
              </a:ext>
            </a:extLst>
          </p:cNvPr>
          <p:cNvSpPr txBox="1"/>
          <p:nvPr/>
        </p:nvSpPr>
        <p:spPr>
          <a:xfrm>
            <a:off x="3733159" y="5008963"/>
            <a:ext cx="1508439" cy="726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39" name="Google Shape;197;p30">
            <a:extLst>
              <a:ext uri="{FF2B5EF4-FFF2-40B4-BE49-F238E27FC236}">
                <a16:creationId xmlns:a16="http://schemas.microsoft.com/office/drawing/2014/main" id="{3F1E22F7-9230-147F-2A93-B261EB053266}"/>
              </a:ext>
            </a:extLst>
          </p:cNvPr>
          <p:cNvSpPr txBox="1"/>
          <p:nvPr/>
        </p:nvSpPr>
        <p:spPr>
          <a:xfrm>
            <a:off x="6638996" y="5008963"/>
            <a:ext cx="1508439" cy="674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0" name="Google Shape;197;p30">
            <a:extLst>
              <a:ext uri="{FF2B5EF4-FFF2-40B4-BE49-F238E27FC236}">
                <a16:creationId xmlns:a16="http://schemas.microsoft.com/office/drawing/2014/main" id="{D3AA9CF0-C0B1-0885-AEDE-6873F6582CF3}"/>
              </a:ext>
            </a:extLst>
          </p:cNvPr>
          <p:cNvSpPr txBox="1"/>
          <p:nvPr/>
        </p:nvSpPr>
        <p:spPr>
          <a:xfrm>
            <a:off x="833963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1" name="Google Shape;197;p30">
            <a:extLst>
              <a:ext uri="{FF2B5EF4-FFF2-40B4-BE49-F238E27FC236}">
                <a16:creationId xmlns:a16="http://schemas.microsoft.com/office/drawing/2014/main" id="{6E0C86C6-816C-1D99-A35B-6DCB8733393F}"/>
              </a:ext>
            </a:extLst>
          </p:cNvPr>
          <p:cNvSpPr txBox="1"/>
          <p:nvPr/>
        </p:nvSpPr>
        <p:spPr>
          <a:xfrm>
            <a:off x="3737587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2" name="Google Shape;197;p30">
            <a:extLst>
              <a:ext uri="{FF2B5EF4-FFF2-40B4-BE49-F238E27FC236}">
                <a16:creationId xmlns:a16="http://schemas.microsoft.com/office/drawing/2014/main" id="{BB643505-BCF9-D569-B5ED-109416A5D979}"/>
              </a:ext>
            </a:extLst>
          </p:cNvPr>
          <p:cNvSpPr txBox="1"/>
          <p:nvPr/>
        </p:nvSpPr>
        <p:spPr>
          <a:xfrm>
            <a:off x="6641211" y="2889098"/>
            <a:ext cx="1508439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3" name="Google Shape;197;p30">
            <a:extLst>
              <a:ext uri="{FF2B5EF4-FFF2-40B4-BE49-F238E27FC236}">
                <a16:creationId xmlns:a16="http://schemas.microsoft.com/office/drawing/2014/main" id="{32F1E6DC-A683-A8EB-38C9-2BD2E4997C01}"/>
              </a:ext>
            </a:extLst>
          </p:cNvPr>
          <p:cNvSpPr txBox="1"/>
          <p:nvPr/>
        </p:nvSpPr>
        <p:spPr>
          <a:xfrm>
            <a:off x="9544833" y="5008963"/>
            <a:ext cx="1508441" cy="612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4" name="Google Shape;197;p30">
            <a:extLst>
              <a:ext uri="{FF2B5EF4-FFF2-40B4-BE49-F238E27FC236}">
                <a16:creationId xmlns:a16="http://schemas.microsoft.com/office/drawing/2014/main" id="{810FC65E-D713-1CDD-039D-1E3A99A63B0A}"/>
              </a:ext>
            </a:extLst>
          </p:cNvPr>
          <p:cNvSpPr txBox="1"/>
          <p:nvPr/>
        </p:nvSpPr>
        <p:spPr>
          <a:xfrm>
            <a:off x="9544835" y="2889098"/>
            <a:ext cx="1508440" cy="57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87F30E4-AC11-B282-6D75-52AE23DF633B}"/>
              </a:ext>
            </a:extLst>
          </p:cNvPr>
          <p:cNvSpPr/>
          <p:nvPr/>
        </p:nvSpPr>
        <p:spPr>
          <a:xfrm>
            <a:off x="9577628" y="2001856"/>
            <a:ext cx="815388" cy="815388"/>
          </a:xfrm>
          <a:prstGeom prst="ellipse">
            <a:avLst/>
          </a:prstGeom>
          <a:solidFill>
            <a:srgbClr val="90B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75BD95D-7E58-A55E-FE42-A8F7D3EA8DC0}"/>
              </a:ext>
            </a:extLst>
          </p:cNvPr>
          <p:cNvSpPr/>
          <p:nvPr/>
        </p:nvSpPr>
        <p:spPr>
          <a:xfrm>
            <a:off x="9577628" y="4111825"/>
            <a:ext cx="815388" cy="815388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A33BC1DD-C289-E653-929C-EC6642B40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2207" y="2198366"/>
            <a:ext cx="455755" cy="455755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229B4752-32DC-7926-007F-5E101AF073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8651" y="2187860"/>
            <a:ext cx="455755" cy="45575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C853A54F-BC40-9CE7-7109-B1AD11EF0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288" y="2164796"/>
            <a:ext cx="455755" cy="455755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0360197D-58A9-9484-4181-593B79EEB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57444" y="2164591"/>
            <a:ext cx="455755" cy="45575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D09255E-E6FA-5101-9CFD-C9920D7C5F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22811" y="4298257"/>
            <a:ext cx="455755" cy="455755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B963BF41-7A7E-9B60-D0BB-BD6F23F4F6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79287" y="4298257"/>
            <a:ext cx="455755" cy="45575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B696F504-841B-10CD-0B55-A09B8C4937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757443" y="4291641"/>
            <a:ext cx="455755" cy="455755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1681DFDE-ED43-D178-14F6-CE964C0F95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82206" y="4309010"/>
            <a:ext cx="455755" cy="45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64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B59B71-F87E-64B0-760F-AE4CFBAF9ABA}"/>
              </a:ext>
            </a:extLst>
          </p:cNvPr>
          <p:cNvSpPr txBox="1"/>
          <p:nvPr/>
        </p:nvSpPr>
        <p:spPr>
          <a:xfrm>
            <a:off x="825806" y="655407"/>
            <a:ext cx="4883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de Next ExtraBold" pitchFamily="2" charset="0"/>
              </a:rPr>
              <a:t>Our Numbers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1C65C5-A620-88E1-4BA1-35E0E9D1681B}"/>
              </a:ext>
            </a:extLst>
          </p:cNvPr>
          <p:cNvSpPr txBox="1"/>
          <p:nvPr/>
        </p:nvSpPr>
        <p:spPr>
          <a:xfrm>
            <a:off x="825806" y="2029454"/>
            <a:ext cx="22930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4,000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7054B9-B4B7-49D1-D9B5-7155B5001832}"/>
              </a:ext>
            </a:extLst>
          </p:cNvPr>
          <p:cNvSpPr txBox="1"/>
          <p:nvPr/>
        </p:nvSpPr>
        <p:spPr>
          <a:xfrm>
            <a:off x="4525346" y="2029454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67,000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EE5898-46E7-3D10-6444-F8C679F32A43}"/>
              </a:ext>
            </a:extLst>
          </p:cNvPr>
          <p:cNvSpPr txBox="1"/>
          <p:nvPr/>
        </p:nvSpPr>
        <p:spPr>
          <a:xfrm>
            <a:off x="825807" y="3402748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23,500</a:t>
            </a:r>
          </a:p>
        </p:txBody>
      </p:sp>
      <p:sp>
        <p:nvSpPr>
          <p:cNvPr id="6" name="Google Shape;197;p30">
            <a:extLst>
              <a:ext uri="{FF2B5EF4-FFF2-40B4-BE49-F238E27FC236}">
                <a16:creationId xmlns:a16="http://schemas.microsoft.com/office/drawing/2014/main" id="{D7FC6FF6-1BF6-B038-1B99-C2F48DD2892A}"/>
              </a:ext>
            </a:extLst>
          </p:cNvPr>
          <p:cNvSpPr txBox="1"/>
          <p:nvPr/>
        </p:nvSpPr>
        <p:spPr>
          <a:xfrm>
            <a:off x="825807" y="2834943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7" name="Google Shape;197;p30">
            <a:extLst>
              <a:ext uri="{FF2B5EF4-FFF2-40B4-BE49-F238E27FC236}">
                <a16:creationId xmlns:a16="http://schemas.microsoft.com/office/drawing/2014/main" id="{65E9DFF0-9A5F-2FEB-69BF-9A9C39A138C8}"/>
              </a:ext>
            </a:extLst>
          </p:cNvPr>
          <p:cNvSpPr txBox="1"/>
          <p:nvPr/>
        </p:nvSpPr>
        <p:spPr>
          <a:xfrm>
            <a:off x="4545601" y="2834942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8" name="Google Shape;197;p30">
            <a:extLst>
              <a:ext uri="{FF2B5EF4-FFF2-40B4-BE49-F238E27FC236}">
                <a16:creationId xmlns:a16="http://schemas.microsoft.com/office/drawing/2014/main" id="{BA595211-2F3E-77B2-DEFB-1B803FD48A28}"/>
              </a:ext>
            </a:extLst>
          </p:cNvPr>
          <p:cNvSpPr txBox="1"/>
          <p:nvPr/>
        </p:nvSpPr>
        <p:spPr>
          <a:xfrm>
            <a:off x="791605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CCEE1F-3868-C399-AB22-CFBC34216EDE}"/>
              </a:ext>
            </a:extLst>
          </p:cNvPr>
          <p:cNvSpPr txBox="1"/>
          <p:nvPr/>
        </p:nvSpPr>
        <p:spPr>
          <a:xfrm>
            <a:off x="4525346" y="3402748"/>
            <a:ext cx="2706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50,000</a:t>
            </a:r>
          </a:p>
        </p:txBody>
      </p:sp>
      <p:sp>
        <p:nvSpPr>
          <p:cNvPr id="10" name="Google Shape;197;p30">
            <a:extLst>
              <a:ext uri="{FF2B5EF4-FFF2-40B4-BE49-F238E27FC236}">
                <a16:creationId xmlns:a16="http://schemas.microsoft.com/office/drawing/2014/main" id="{4A09DFD1-FD38-B531-8B29-70373C3FDD17}"/>
              </a:ext>
            </a:extLst>
          </p:cNvPr>
          <p:cNvSpPr txBox="1"/>
          <p:nvPr/>
        </p:nvSpPr>
        <p:spPr>
          <a:xfrm>
            <a:off x="4545601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1121F8-3A30-FFB9-5A66-5FAAA208F17E}"/>
              </a:ext>
            </a:extLst>
          </p:cNvPr>
          <p:cNvSpPr txBox="1"/>
          <p:nvPr/>
        </p:nvSpPr>
        <p:spPr>
          <a:xfrm>
            <a:off x="8517763" y="2029454"/>
            <a:ext cx="2251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9,000</a:t>
            </a:r>
          </a:p>
        </p:txBody>
      </p:sp>
      <p:sp>
        <p:nvSpPr>
          <p:cNvPr id="12" name="Google Shape;197;p30">
            <a:extLst>
              <a:ext uri="{FF2B5EF4-FFF2-40B4-BE49-F238E27FC236}">
                <a16:creationId xmlns:a16="http://schemas.microsoft.com/office/drawing/2014/main" id="{F95ABB80-4755-2FA8-1B0C-7DA82F1ED5ED}"/>
              </a:ext>
            </a:extLst>
          </p:cNvPr>
          <p:cNvSpPr txBox="1"/>
          <p:nvPr/>
        </p:nvSpPr>
        <p:spPr>
          <a:xfrm>
            <a:off x="8538018" y="2834942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91A319-2826-06C6-277D-FC295AA9321F}"/>
              </a:ext>
            </a:extLst>
          </p:cNvPr>
          <p:cNvSpPr txBox="1"/>
          <p:nvPr/>
        </p:nvSpPr>
        <p:spPr>
          <a:xfrm>
            <a:off x="8517763" y="3402748"/>
            <a:ext cx="2542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ode Next ExtraBold" pitchFamily="2" charset="0"/>
              </a:rPr>
              <a:t>87,500</a:t>
            </a:r>
          </a:p>
        </p:txBody>
      </p:sp>
      <p:sp>
        <p:nvSpPr>
          <p:cNvPr id="14" name="Google Shape;197;p30">
            <a:extLst>
              <a:ext uri="{FF2B5EF4-FFF2-40B4-BE49-F238E27FC236}">
                <a16:creationId xmlns:a16="http://schemas.microsoft.com/office/drawing/2014/main" id="{6A4D8194-7EA1-BE2F-43D1-266060D52927}"/>
              </a:ext>
            </a:extLst>
          </p:cNvPr>
          <p:cNvSpPr txBox="1"/>
          <p:nvPr/>
        </p:nvSpPr>
        <p:spPr>
          <a:xfrm>
            <a:off x="8538018" y="4235455"/>
            <a:ext cx="1163207" cy="361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2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Our numbers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4DF582-578C-6529-DA4B-CA954E1BCC13}"/>
              </a:ext>
            </a:extLst>
          </p:cNvPr>
          <p:cNvCxnSpPr/>
          <p:nvPr/>
        </p:nvCxnSpPr>
        <p:spPr>
          <a:xfrm>
            <a:off x="0" y="1926977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BE8800-4D81-69AB-40B7-1872E808B857}"/>
              </a:ext>
            </a:extLst>
          </p:cNvPr>
          <p:cNvCxnSpPr/>
          <p:nvPr/>
        </p:nvCxnSpPr>
        <p:spPr>
          <a:xfrm>
            <a:off x="6378" y="3298576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F4EF45-86A2-9C15-BE69-D7F7FC9DD160}"/>
              </a:ext>
            </a:extLst>
          </p:cNvPr>
          <p:cNvCxnSpPr/>
          <p:nvPr/>
        </p:nvCxnSpPr>
        <p:spPr>
          <a:xfrm>
            <a:off x="-6378" y="474327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383AB1-794C-FE29-34B3-9B376A959416}"/>
              </a:ext>
            </a:extLst>
          </p:cNvPr>
          <p:cNvCxnSpPr/>
          <p:nvPr/>
        </p:nvCxnSpPr>
        <p:spPr>
          <a:xfrm>
            <a:off x="3944624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4B5849-83D8-92C4-D172-05CD9B9DBABB}"/>
              </a:ext>
            </a:extLst>
          </p:cNvPr>
          <p:cNvCxnSpPr/>
          <p:nvPr/>
        </p:nvCxnSpPr>
        <p:spPr>
          <a:xfrm>
            <a:off x="7823635" y="1915683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4EAF281-1942-BFD6-3F66-A79286C3D98B}"/>
              </a:ext>
            </a:extLst>
          </p:cNvPr>
          <p:cNvSpPr txBox="1"/>
          <p:nvPr/>
        </p:nvSpPr>
        <p:spPr>
          <a:xfrm>
            <a:off x="825805" y="5236890"/>
            <a:ext cx="10234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413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BDB4D5-6BA0-49B8-A83A-E5FCB7507CCD}"/>
              </a:ext>
            </a:extLst>
          </p:cNvPr>
          <p:cNvSpPr txBox="1"/>
          <p:nvPr/>
        </p:nvSpPr>
        <p:spPr>
          <a:xfrm>
            <a:off x="-642776" y="610136"/>
            <a:ext cx="67387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dirty="0">
                <a:solidFill>
                  <a:srgbClr val="D2E0DA"/>
                </a:solidFill>
                <a:latin typeface="Code Next ExtraBold" pitchFamily="2" charset="0"/>
              </a:rPr>
              <a:t>01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C4CF18-2927-8AF4-C4EA-29B303EB9408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04BBE-B0B4-30FF-AB13-15886F14A918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One Number</a:t>
            </a:r>
          </a:p>
          <a:p>
            <a:r>
              <a:rPr lang="en-GB" sz="4800" dirty="0">
                <a:latin typeface="Code Next ExtraBold" pitchFamily="2" charset="0"/>
              </a:rPr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986483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D908AC-34D4-5C48-EFD5-F39EAD4B4425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5EFC1-9057-B276-812D-DB44E4FFF25B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Two Number</a:t>
            </a:r>
          </a:p>
          <a:p>
            <a:r>
              <a:rPr lang="en-GB" sz="4800" dirty="0">
                <a:latin typeface="Code Next ExtraBold" pitchFamily="2" charset="0"/>
              </a:rPr>
              <a:t>Slide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E71EA66-28C6-A41B-5A5E-00DC8C3FB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479" y="1692715"/>
            <a:ext cx="6060643" cy="370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49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5ABCD23B-8752-01BE-13A5-344CEAD4D0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41628"/>
            <a:ext cx="12192000" cy="21147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F83E66-2D97-8628-3584-1379F6AF746E}"/>
              </a:ext>
            </a:extLst>
          </p:cNvPr>
          <p:cNvSpPr txBox="1"/>
          <p:nvPr/>
        </p:nvSpPr>
        <p:spPr>
          <a:xfrm>
            <a:off x="825807" y="655407"/>
            <a:ext cx="36995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de Next ExtraBold" pitchFamily="2" charset="0"/>
              </a:rPr>
              <a:t>Scheme</a:t>
            </a:r>
          </a:p>
        </p:txBody>
      </p:sp>
      <p:cxnSp>
        <p:nvCxnSpPr>
          <p:cNvPr id="3" name="Google Shape;864;p50">
            <a:extLst>
              <a:ext uri="{FF2B5EF4-FFF2-40B4-BE49-F238E27FC236}">
                <a16:creationId xmlns:a16="http://schemas.microsoft.com/office/drawing/2014/main" id="{60DED8A7-C7A9-FC16-4392-9B11A7B4694C}"/>
              </a:ext>
            </a:extLst>
          </p:cNvPr>
          <p:cNvCxnSpPr>
            <a:cxnSpLocks/>
          </p:cNvCxnSpPr>
          <p:nvPr/>
        </p:nvCxnSpPr>
        <p:spPr>
          <a:xfrm>
            <a:off x="-12239" y="2993037"/>
            <a:ext cx="12204239" cy="0"/>
          </a:xfrm>
          <a:prstGeom prst="straightConnector1">
            <a:avLst/>
          </a:prstGeom>
          <a:noFill/>
          <a:ln w="19050" cap="flat" cmpd="sng">
            <a:solidFill>
              <a:srgbClr val="8DB6A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70;p50">
            <a:extLst>
              <a:ext uri="{FF2B5EF4-FFF2-40B4-BE49-F238E27FC236}">
                <a16:creationId xmlns:a16="http://schemas.microsoft.com/office/drawing/2014/main" id="{EA405611-D32E-C9CB-1743-48B343CB019C}"/>
              </a:ext>
            </a:extLst>
          </p:cNvPr>
          <p:cNvSpPr txBox="1"/>
          <p:nvPr/>
        </p:nvSpPr>
        <p:spPr>
          <a:xfrm>
            <a:off x="840637" y="2043292"/>
            <a:ext cx="1420710" cy="729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 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5" name="Google Shape;872;p50">
            <a:extLst>
              <a:ext uri="{FF2B5EF4-FFF2-40B4-BE49-F238E27FC236}">
                <a16:creationId xmlns:a16="http://schemas.microsoft.com/office/drawing/2014/main" id="{35542D49-9340-3ECB-5EC9-972C78C7817C}"/>
              </a:ext>
            </a:extLst>
          </p:cNvPr>
          <p:cNvSpPr txBox="1"/>
          <p:nvPr/>
        </p:nvSpPr>
        <p:spPr>
          <a:xfrm>
            <a:off x="3123139" y="3220569"/>
            <a:ext cx="1420710" cy="738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6" name="Google Shape;874;p50">
            <a:extLst>
              <a:ext uri="{FF2B5EF4-FFF2-40B4-BE49-F238E27FC236}">
                <a16:creationId xmlns:a16="http://schemas.microsoft.com/office/drawing/2014/main" id="{54D1DCEE-F158-688A-A7A2-D2DA26BB3A08}"/>
              </a:ext>
            </a:extLst>
          </p:cNvPr>
          <p:cNvSpPr txBox="1"/>
          <p:nvPr/>
        </p:nvSpPr>
        <p:spPr>
          <a:xfrm>
            <a:off x="5385645" y="2120014"/>
            <a:ext cx="1420710" cy="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7" name="Google Shape;876;p50">
            <a:extLst>
              <a:ext uri="{FF2B5EF4-FFF2-40B4-BE49-F238E27FC236}">
                <a16:creationId xmlns:a16="http://schemas.microsoft.com/office/drawing/2014/main" id="{01B4236E-880F-E90B-E4E9-E8BDF7620F19}"/>
              </a:ext>
            </a:extLst>
          </p:cNvPr>
          <p:cNvSpPr txBox="1"/>
          <p:nvPr/>
        </p:nvSpPr>
        <p:spPr>
          <a:xfrm>
            <a:off x="7659103" y="3220569"/>
            <a:ext cx="1420710" cy="5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8" name="Google Shape;879;p50">
            <a:extLst>
              <a:ext uri="{FF2B5EF4-FFF2-40B4-BE49-F238E27FC236}">
                <a16:creationId xmlns:a16="http://schemas.microsoft.com/office/drawing/2014/main" id="{8E38D7C5-9EDF-8D39-86B2-8DFFDB8771FD}"/>
              </a:ext>
            </a:extLst>
          </p:cNvPr>
          <p:cNvSpPr txBox="1"/>
          <p:nvPr/>
        </p:nvSpPr>
        <p:spPr>
          <a:xfrm>
            <a:off x="9930653" y="2043292"/>
            <a:ext cx="1420710" cy="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spcAft>
                <a:spcPts val="1600"/>
              </a:spcAft>
            </a:pPr>
            <a:r>
              <a:rPr lang="en-US" sz="900" dirty="0">
                <a:latin typeface="Inter" panose="02000503000000020004" pitchFamily="2" charset="0"/>
                <a:ea typeface="Inter" panose="02000503000000020004" pitchFamily="2" charset="0"/>
                <a:cs typeface="Barlow Light"/>
                <a:sym typeface="Barlow Light"/>
              </a:rPr>
              <a:t>You can replace the text. You can replace the text. You can replace the text.</a:t>
            </a:r>
            <a:endParaRPr sz="900" dirty="0">
              <a:latin typeface="Inter" panose="02000503000000020004" pitchFamily="2" charset="0"/>
              <a:ea typeface="Inter" panose="02000503000000020004" pitchFamily="2" charset="0"/>
              <a:cs typeface="Barlow Light"/>
              <a:sym typeface="Barlow Light"/>
            </a:endParaRPr>
          </a:p>
        </p:txBody>
      </p:sp>
      <p:sp>
        <p:nvSpPr>
          <p:cNvPr id="9" name="Google Shape;880;p50">
            <a:extLst>
              <a:ext uri="{FF2B5EF4-FFF2-40B4-BE49-F238E27FC236}">
                <a16:creationId xmlns:a16="http://schemas.microsoft.com/office/drawing/2014/main" id="{7B2C371C-B8C8-C5A1-82C1-105A409513ED}"/>
              </a:ext>
            </a:extLst>
          </p:cNvPr>
          <p:cNvSpPr txBox="1"/>
          <p:nvPr/>
        </p:nvSpPr>
        <p:spPr>
          <a:xfrm>
            <a:off x="990590" y="3196213"/>
            <a:ext cx="1087228" cy="2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1</a:t>
            </a:r>
            <a:endParaRPr sz="1600" b="1" dirty="0">
              <a:solidFill>
                <a:srgbClr val="8DB6AB"/>
              </a:solidFill>
              <a:latin typeface="Inter" panose="02000503000000020004" pitchFamily="2" charset="0"/>
              <a:ea typeface="Inter" panose="02000503000000020004" pitchFamily="2" charset="0"/>
              <a:cs typeface="Work Sans"/>
              <a:sym typeface="Work Sans"/>
            </a:endParaRPr>
          </a:p>
        </p:txBody>
      </p:sp>
      <p:sp>
        <p:nvSpPr>
          <p:cNvPr id="11" name="Freeform: Shape 39">
            <a:extLst>
              <a:ext uri="{FF2B5EF4-FFF2-40B4-BE49-F238E27FC236}">
                <a16:creationId xmlns:a16="http://schemas.microsoft.com/office/drawing/2014/main" id="{39735038-1994-FE7F-A0DC-82F5D65CD4D0}"/>
              </a:ext>
            </a:extLst>
          </p:cNvPr>
          <p:cNvSpPr/>
          <p:nvPr/>
        </p:nvSpPr>
        <p:spPr>
          <a:xfrm>
            <a:off x="5929075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2" name="Freeform: Shape 40">
            <a:extLst>
              <a:ext uri="{FF2B5EF4-FFF2-40B4-BE49-F238E27FC236}">
                <a16:creationId xmlns:a16="http://schemas.microsoft.com/office/drawing/2014/main" id="{3AB752F9-AB57-0742-D74D-6A2EDE4E5C29}"/>
              </a:ext>
            </a:extLst>
          </p:cNvPr>
          <p:cNvSpPr/>
          <p:nvPr/>
        </p:nvSpPr>
        <p:spPr>
          <a:xfrm>
            <a:off x="3649228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A8EFCD"/>
              </a:solidFill>
            </a:endParaRPr>
          </a:p>
        </p:txBody>
      </p:sp>
      <p:sp>
        <p:nvSpPr>
          <p:cNvPr id="13" name="Freeform: Shape 41">
            <a:extLst>
              <a:ext uri="{FF2B5EF4-FFF2-40B4-BE49-F238E27FC236}">
                <a16:creationId xmlns:a16="http://schemas.microsoft.com/office/drawing/2014/main" id="{91FA5EC6-3721-87C9-97ED-0BB9CA3E8429}"/>
              </a:ext>
            </a:extLst>
          </p:cNvPr>
          <p:cNvSpPr/>
          <p:nvPr/>
        </p:nvSpPr>
        <p:spPr>
          <a:xfrm>
            <a:off x="1369381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4" name="Freeform: Shape 42">
            <a:extLst>
              <a:ext uri="{FF2B5EF4-FFF2-40B4-BE49-F238E27FC236}">
                <a16:creationId xmlns:a16="http://schemas.microsoft.com/office/drawing/2014/main" id="{D1F5B4C0-E6C1-F5C8-38AD-F4BBBB807736}"/>
              </a:ext>
            </a:extLst>
          </p:cNvPr>
          <p:cNvSpPr/>
          <p:nvPr/>
        </p:nvSpPr>
        <p:spPr>
          <a:xfrm>
            <a:off x="10488767" y="2854451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0129FC-57CD-14DC-C8F0-DEA33BB5CE40}"/>
              </a:ext>
            </a:extLst>
          </p:cNvPr>
          <p:cNvSpPr txBox="1"/>
          <p:nvPr/>
        </p:nvSpPr>
        <p:spPr>
          <a:xfrm>
            <a:off x="3178831" y="2384691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9AEF32-0613-2E14-0CAC-B869FC6540CC}"/>
              </a:ext>
            </a:extLst>
          </p:cNvPr>
          <p:cNvSpPr txBox="1"/>
          <p:nvPr/>
        </p:nvSpPr>
        <p:spPr>
          <a:xfrm>
            <a:off x="5521610" y="3196213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1B31D4-CEA8-8561-21B3-5ABC2AC08823}"/>
              </a:ext>
            </a:extLst>
          </p:cNvPr>
          <p:cNvSpPr txBox="1"/>
          <p:nvPr/>
        </p:nvSpPr>
        <p:spPr>
          <a:xfrm>
            <a:off x="7800503" y="2384691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0DF411-797B-35E7-FC44-B12C774E668C}"/>
              </a:ext>
            </a:extLst>
          </p:cNvPr>
          <p:cNvSpPr txBox="1"/>
          <p:nvPr/>
        </p:nvSpPr>
        <p:spPr>
          <a:xfrm>
            <a:off x="10074986" y="3196213"/>
            <a:ext cx="1136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8DB6AB"/>
                </a:solidFill>
                <a:latin typeface="Inter" panose="02000503000000020004" pitchFamily="2" charset="0"/>
                <a:ea typeface="Inter" panose="02000503000000020004" pitchFamily="2" charset="0"/>
                <a:cs typeface="Work Sans"/>
                <a:sym typeface="Work Sans"/>
              </a:rPr>
              <a:t>Year 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3C2C664-B786-7C45-E13C-766AE61055EE}"/>
              </a:ext>
            </a:extLst>
          </p:cNvPr>
          <p:cNvSpPr/>
          <p:nvPr/>
        </p:nvSpPr>
        <p:spPr>
          <a:xfrm>
            <a:off x="6378" y="4743276"/>
            <a:ext cx="12185622" cy="2114724"/>
          </a:xfrm>
          <a:prstGeom prst="rect">
            <a:avLst/>
          </a:prstGeom>
          <a:solidFill>
            <a:srgbClr val="A8EFCD">
              <a:alpha val="250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26" name="Freeform: Shape 42">
            <a:extLst>
              <a:ext uri="{FF2B5EF4-FFF2-40B4-BE49-F238E27FC236}">
                <a16:creationId xmlns:a16="http://schemas.microsoft.com/office/drawing/2014/main" id="{6B637DD8-49C4-D9D4-6B73-2E4DDB877B84}"/>
              </a:ext>
            </a:extLst>
          </p:cNvPr>
          <p:cNvSpPr/>
          <p:nvPr/>
        </p:nvSpPr>
        <p:spPr>
          <a:xfrm>
            <a:off x="8208922" y="2808708"/>
            <a:ext cx="321072" cy="32107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8DB6A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63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20;p45">
            <a:extLst>
              <a:ext uri="{FF2B5EF4-FFF2-40B4-BE49-F238E27FC236}">
                <a16:creationId xmlns:a16="http://schemas.microsoft.com/office/drawing/2014/main" id="{576E796A-A424-6C78-8F6D-C8EA01D6C96E}"/>
              </a:ext>
            </a:extLst>
          </p:cNvPr>
          <p:cNvGrpSpPr/>
          <p:nvPr/>
        </p:nvGrpSpPr>
        <p:grpSpPr>
          <a:xfrm>
            <a:off x="-3301052" y="838787"/>
            <a:ext cx="10035012" cy="5555078"/>
            <a:chOff x="2654821" y="2311071"/>
            <a:chExt cx="2279714" cy="1262120"/>
          </a:xfrm>
          <a:solidFill>
            <a:srgbClr val="D2E0DA"/>
          </a:solidFill>
        </p:grpSpPr>
        <p:grpSp>
          <p:nvGrpSpPr>
            <p:cNvPr id="3" name="Google Shape;421;p45">
              <a:extLst>
                <a:ext uri="{FF2B5EF4-FFF2-40B4-BE49-F238E27FC236}">
                  <a16:creationId xmlns:a16="http://schemas.microsoft.com/office/drawing/2014/main" id="{011E1EB2-4570-07C5-CFC4-C71F2A17F959}"/>
                </a:ext>
              </a:extLst>
            </p:cNvPr>
            <p:cNvGrpSpPr/>
            <p:nvPr/>
          </p:nvGrpSpPr>
          <p:grpSpPr>
            <a:xfrm>
              <a:off x="4034269" y="2840745"/>
              <a:ext cx="40212" cy="36437"/>
              <a:chOff x="4293400" y="2574725"/>
              <a:chExt cx="84425" cy="80100"/>
            </a:xfrm>
            <a:grpFill/>
          </p:grpSpPr>
          <p:sp>
            <p:nvSpPr>
              <p:cNvPr id="258" name="Google Shape;422;p45">
                <a:extLst>
                  <a:ext uri="{FF2B5EF4-FFF2-40B4-BE49-F238E27FC236}">
                    <a16:creationId xmlns:a16="http://schemas.microsoft.com/office/drawing/2014/main" id="{D07D706D-F9D7-462E-B6D7-BFEAB6FCB591}"/>
                  </a:ext>
                </a:extLst>
              </p:cNvPr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1810" extrusionOk="0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59" name="Google Shape;423;p45">
                <a:extLst>
                  <a:ext uri="{FF2B5EF4-FFF2-40B4-BE49-F238E27FC236}">
                    <a16:creationId xmlns:a16="http://schemas.microsoft.com/office/drawing/2014/main" id="{26C8AF0C-D0DA-E913-DBAA-72E1CF8A68F1}"/>
                  </a:ext>
                </a:extLst>
              </p:cNvPr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596" extrusionOk="0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424;p45">
              <a:extLst>
                <a:ext uri="{FF2B5EF4-FFF2-40B4-BE49-F238E27FC236}">
                  <a16:creationId xmlns:a16="http://schemas.microsoft.com/office/drawing/2014/main" id="{2A00B77F-A353-A11B-AA9F-D55BEB06F1DA}"/>
                </a:ext>
              </a:extLst>
            </p:cNvPr>
            <p:cNvGrpSpPr/>
            <p:nvPr/>
          </p:nvGrpSpPr>
          <p:grpSpPr>
            <a:xfrm>
              <a:off x="3894606" y="2334874"/>
              <a:ext cx="913198" cy="518984"/>
              <a:chOff x="4000175" y="1462675"/>
              <a:chExt cx="1917275" cy="1140875"/>
            </a:xfrm>
            <a:grpFill/>
          </p:grpSpPr>
          <p:sp>
            <p:nvSpPr>
              <p:cNvPr id="250" name="Google Shape;425;p45">
                <a:extLst>
                  <a:ext uri="{FF2B5EF4-FFF2-40B4-BE49-F238E27FC236}">
                    <a16:creationId xmlns:a16="http://schemas.microsoft.com/office/drawing/2014/main" id="{86D683DB-D38E-5879-CAF0-2EA3E72774D9}"/>
                  </a:ext>
                </a:extLst>
              </p:cNvPr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2410" h="2607" extrusionOk="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grpSp>
            <p:nvGrpSpPr>
              <p:cNvPr id="251" name="Google Shape;426;p45">
                <a:extLst>
                  <a:ext uri="{FF2B5EF4-FFF2-40B4-BE49-F238E27FC236}">
                    <a16:creationId xmlns:a16="http://schemas.microsoft.com/office/drawing/2014/main" id="{F6D57AAB-633C-7165-CB26-4FA454585D74}"/>
                  </a:ext>
                </a:extLst>
              </p:cNvPr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  <a:grpFill/>
            </p:grpSpPr>
            <p:sp>
              <p:nvSpPr>
                <p:cNvPr id="252" name="Google Shape;427;p45">
                  <a:extLst>
                    <a:ext uri="{FF2B5EF4-FFF2-40B4-BE49-F238E27FC236}">
                      <a16:creationId xmlns:a16="http://schemas.microsoft.com/office/drawing/2014/main" id="{86748A82-9DD7-52BF-3D78-AC26C035A74F}"/>
                    </a:ext>
                  </a:extLst>
                </p:cNvPr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835" h="20400" extrusionOk="0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 lang="en-BY"/>
                </a:p>
              </p:txBody>
            </p:sp>
            <p:sp>
              <p:nvSpPr>
                <p:cNvPr id="253" name="Google Shape;428;p45">
                  <a:extLst>
                    <a:ext uri="{FF2B5EF4-FFF2-40B4-BE49-F238E27FC236}">
                      <a16:creationId xmlns:a16="http://schemas.microsoft.com/office/drawing/2014/main" id="{B2A080E1-7690-0356-D125-607B14D86A94}"/>
                    </a:ext>
                  </a:extLst>
                </p:cNvPr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4" h="2951" extrusionOk="0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429;p45">
                  <a:extLst>
                    <a:ext uri="{FF2B5EF4-FFF2-40B4-BE49-F238E27FC236}">
                      <a16:creationId xmlns:a16="http://schemas.microsoft.com/office/drawing/2014/main" id="{DDA9E882-43AF-BA8D-755F-76808806936A}"/>
                    </a:ext>
                  </a:extLst>
                </p:cNvPr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8" h="4164" extrusionOk="0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430;p45">
                  <a:extLst>
                    <a:ext uri="{FF2B5EF4-FFF2-40B4-BE49-F238E27FC236}">
                      <a16:creationId xmlns:a16="http://schemas.microsoft.com/office/drawing/2014/main" id="{4DA5587E-C14E-8BFA-68AD-41E6AA04A6D4}"/>
                    </a:ext>
                  </a:extLst>
                </p:cNvPr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" h="9856" extrusionOk="0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431;p45">
                  <a:extLst>
                    <a:ext uri="{FF2B5EF4-FFF2-40B4-BE49-F238E27FC236}">
                      <a16:creationId xmlns:a16="http://schemas.microsoft.com/office/drawing/2014/main" id="{DAE64B0E-D6C3-86FD-397A-B3AF4EC13C0E}"/>
                    </a:ext>
                  </a:extLst>
                </p:cNvPr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79" h="40698" extrusionOk="0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A6CBC2"/>
                    </a:solidFill>
                  </a:endParaRPr>
                </a:p>
              </p:txBody>
            </p:sp>
            <p:sp>
              <p:nvSpPr>
                <p:cNvPr id="257" name="Google Shape;432;p45">
                  <a:extLst>
                    <a:ext uri="{FF2B5EF4-FFF2-40B4-BE49-F238E27FC236}">
                      <a16:creationId xmlns:a16="http://schemas.microsoft.com/office/drawing/2014/main" id="{8452CC10-B1C3-A17A-C151-87AD21FB2C66}"/>
                    </a:ext>
                  </a:extLst>
                </p:cNvPr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8350" extrusionOk="0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" name="Google Shape;433;p45">
              <a:extLst>
                <a:ext uri="{FF2B5EF4-FFF2-40B4-BE49-F238E27FC236}">
                  <a16:creationId xmlns:a16="http://schemas.microsoft.com/office/drawing/2014/main" id="{E245BAE8-61A2-2CF7-778A-8BEF736138C7}"/>
                </a:ext>
              </a:extLst>
            </p:cNvPr>
            <p:cNvGrpSpPr/>
            <p:nvPr/>
          </p:nvGrpSpPr>
          <p:grpSpPr>
            <a:xfrm>
              <a:off x="3875768" y="2846704"/>
              <a:ext cx="44796" cy="47366"/>
              <a:chOff x="3960625" y="2587825"/>
              <a:chExt cx="94050" cy="104125"/>
            </a:xfrm>
            <a:grpFill/>
          </p:grpSpPr>
          <p:sp>
            <p:nvSpPr>
              <p:cNvPr id="248" name="Google Shape;434;p45">
                <a:extLst>
                  <a:ext uri="{FF2B5EF4-FFF2-40B4-BE49-F238E27FC236}">
                    <a16:creationId xmlns:a16="http://schemas.microsoft.com/office/drawing/2014/main" id="{B5784682-00E4-11D3-EEA0-3112CADF4962}"/>
                  </a:ext>
                </a:extLst>
              </p:cNvPr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3762" h="2048" extrusionOk="0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49" name="Google Shape;435;p45">
                <a:extLst>
                  <a:ext uri="{FF2B5EF4-FFF2-40B4-BE49-F238E27FC236}">
                    <a16:creationId xmlns:a16="http://schemas.microsoft.com/office/drawing/2014/main" id="{4F51283A-86CF-E3E5-C7B7-7D35485F7DAA}"/>
                  </a:ext>
                </a:extLst>
              </p:cNvPr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avLst/>
                <a:gdLst/>
                <a:ahLst/>
                <a:cxnLst/>
                <a:rect l="l" t="t" r="r" b="b"/>
                <a:pathLst>
                  <a:path w="3474" h="3809" extrusionOk="0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436;p45">
              <a:extLst>
                <a:ext uri="{FF2B5EF4-FFF2-40B4-BE49-F238E27FC236}">
                  <a16:creationId xmlns:a16="http://schemas.microsoft.com/office/drawing/2014/main" id="{7283C7D0-AC04-253D-AF49-5E1276B18698}"/>
                </a:ext>
              </a:extLst>
            </p:cNvPr>
            <p:cNvGrpSpPr/>
            <p:nvPr/>
          </p:nvGrpSpPr>
          <p:grpSpPr>
            <a:xfrm>
              <a:off x="3782759" y="2807162"/>
              <a:ext cx="82686" cy="85487"/>
              <a:chOff x="3765350" y="2500900"/>
              <a:chExt cx="173600" cy="187925"/>
            </a:xfrm>
            <a:grpFill/>
          </p:grpSpPr>
          <p:sp>
            <p:nvSpPr>
              <p:cNvPr id="242" name="Google Shape;437;p45">
                <a:extLst>
                  <a:ext uri="{FF2B5EF4-FFF2-40B4-BE49-F238E27FC236}">
                    <a16:creationId xmlns:a16="http://schemas.microsoft.com/office/drawing/2014/main" id="{09EF553C-BC32-54B0-05EC-0F11A937442A}"/>
                  </a:ext>
                </a:extLst>
              </p:cNvPr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2572" extrusionOk="0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43" name="Google Shape;438;p45">
                <a:extLst>
                  <a:ext uri="{FF2B5EF4-FFF2-40B4-BE49-F238E27FC236}">
                    <a16:creationId xmlns:a16="http://schemas.microsoft.com/office/drawing/2014/main" id="{3737EEB8-68D8-FEAF-713C-03F38F7B9E6B}"/>
                  </a:ext>
                </a:extLst>
              </p:cNvPr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48" extrusionOk="0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439;p45">
                <a:extLst>
                  <a:ext uri="{FF2B5EF4-FFF2-40B4-BE49-F238E27FC236}">
                    <a16:creationId xmlns:a16="http://schemas.microsoft.com/office/drawing/2014/main" id="{5112D6E0-7D69-A73F-AB72-31AB9D9FFD4B}"/>
                  </a:ext>
                </a:extLst>
              </p:cNvPr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1675" extrusionOk="0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440;p45">
                <a:extLst>
                  <a:ext uri="{FF2B5EF4-FFF2-40B4-BE49-F238E27FC236}">
                    <a16:creationId xmlns:a16="http://schemas.microsoft.com/office/drawing/2014/main" id="{BD4CDEEB-3346-CB20-73E8-8B6FB59CFBE1}"/>
                  </a:ext>
                </a:extLst>
              </p:cNvPr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68" extrusionOk="0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41;p45">
                <a:extLst>
                  <a:ext uri="{FF2B5EF4-FFF2-40B4-BE49-F238E27FC236}">
                    <a16:creationId xmlns:a16="http://schemas.microsoft.com/office/drawing/2014/main" id="{60348584-5669-929E-744C-0443ADC9E74D}"/>
                  </a:ext>
                </a:extLst>
              </p:cNvPr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64" extrusionOk="0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442;p45">
                <a:extLst>
                  <a:ext uri="{FF2B5EF4-FFF2-40B4-BE49-F238E27FC236}">
                    <a16:creationId xmlns:a16="http://schemas.microsoft.com/office/drawing/2014/main" id="{F5FA17FA-3E25-013E-2288-33EFB959A11D}"/>
                  </a:ext>
                </a:extLst>
              </p:cNvPr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avLst/>
                <a:gdLst/>
                <a:ahLst/>
                <a:cxnLst/>
                <a:rect l="l" t="t" r="r" b="b"/>
                <a:pathLst>
                  <a:path w="6571" h="7304" extrusionOk="0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443;p45">
              <a:extLst>
                <a:ext uri="{FF2B5EF4-FFF2-40B4-BE49-F238E27FC236}">
                  <a16:creationId xmlns:a16="http://schemas.microsoft.com/office/drawing/2014/main" id="{A6CFDA64-E8EC-6C18-CCDE-611D51565C27}"/>
                </a:ext>
              </a:extLst>
            </p:cNvPr>
            <p:cNvGrpSpPr/>
            <p:nvPr/>
          </p:nvGrpSpPr>
          <p:grpSpPr>
            <a:xfrm>
              <a:off x="3775674" y="2798496"/>
              <a:ext cx="40545" cy="23564"/>
              <a:chOff x="3750475" y="2481850"/>
              <a:chExt cx="85125" cy="51800"/>
            </a:xfrm>
            <a:grpFill/>
          </p:grpSpPr>
          <p:sp>
            <p:nvSpPr>
              <p:cNvPr id="240" name="Google Shape;444;p45">
                <a:extLst>
                  <a:ext uri="{FF2B5EF4-FFF2-40B4-BE49-F238E27FC236}">
                    <a16:creationId xmlns:a16="http://schemas.microsoft.com/office/drawing/2014/main" id="{AC671216-C931-AF5E-30D6-846E65124960}"/>
                  </a:ext>
                </a:extLst>
              </p:cNvPr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1466" extrusionOk="0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445;p45">
                <a:extLst>
                  <a:ext uri="{FF2B5EF4-FFF2-40B4-BE49-F238E27FC236}">
                    <a16:creationId xmlns:a16="http://schemas.microsoft.com/office/drawing/2014/main" id="{5F0D29AD-0650-6272-797C-C34AD80601B2}"/>
                  </a:ext>
                </a:extLst>
              </p:cNvPr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2072" extrusionOk="0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8" name="Google Shape;446;p45">
              <a:extLst>
                <a:ext uri="{FF2B5EF4-FFF2-40B4-BE49-F238E27FC236}">
                  <a16:creationId xmlns:a16="http://schemas.microsoft.com/office/drawing/2014/main" id="{33DB9331-B20D-38D6-1009-F2377FA22BCE}"/>
                </a:ext>
              </a:extLst>
            </p:cNvPr>
            <p:cNvGrpSpPr/>
            <p:nvPr/>
          </p:nvGrpSpPr>
          <p:grpSpPr>
            <a:xfrm>
              <a:off x="3716946" y="2776024"/>
              <a:ext cx="81971" cy="76912"/>
              <a:chOff x="3627175" y="2432450"/>
              <a:chExt cx="172100" cy="169075"/>
            </a:xfrm>
            <a:grpFill/>
          </p:grpSpPr>
          <p:sp>
            <p:nvSpPr>
              <p:cNvPr id="237" name="Google Shape;447;p45">
                <a:extLst>
                  <a:ext uri="{FF2B5EF4-FFF2-40B4-BE49-F238E27FC236}">
                    <a16:creationId xmlns:a16="http://schemas.microsoft.com/office/drawing/2014/main" id="{1780FF8B-5756-A00E-0239-F06CA99499AB}"/>
                  </a:ext>
                </a:extLst>
              </p:cNvPr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6278" extrusionOk="0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448;p45">
                <a:extLst>
                  <a:ext uri="{FF2B5EF4-FFF2-40B4-BE49-F238E27FC236}">
                    <a16:creationId xmlns:a16="http://schemas.microsoft.com/office/drawing/2014/main" id="{05495D1A-9BE5-65BE-45ED-E7E06FCD887B}"/>
                  </a:ext>
                </a:extLst>
              </p:cNvPr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avLst/>
                <a:gdLst/>
                <a:ahLst/>
                <a:cxnLst/>
                <a:rect l="l" t="t" r="r" b="b"/>
                <a:pathLst>
                  <a:path w="2834" h="1762" extrusionOk="0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39" name="Google Shape;449;p45">
                <a:extLst>
                  <a:ext uri="{FF2B5EF4-FFF2-40B4-BE49-F238E27FC236}">
                    <a16:creationId xmlns:a16="http://schemas.microsoft.com/office/drawing/2014/main" id="{7966B845-2CCF-717A-57D8-0BF220C38D1D}"/>
                  </a:ext>
                </a:extLst>
              </p:cNvPr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avLst/>
                <a:gdLst/>
                <a:ahLst/>
                <a:cxnLst/>
                <a:rect l="l" t="t" r="r" b="b"/>
                <a:pathLst>
                  <a:path w="3190" h="3596" extrusionOk="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9" name="Google Shape;450;p45">
              <a:extLst>
                <a:ext uri="{FF2B5EF4-FFF2-40B4-BE49-F238E27FC236}">
                  <a16:creationId xmlns:a16="http://schemas.microsoft.com/office/drawing/2014/main" id="{7963BA27-4DDC-ACE9-5EA0-96CE75143B3C}"/>
                </a:ext>
              </a:extLst>
            </p:cNvPr>
            <p:cNvGrpSpPr/>
            <p:nvPr/>
          </p:nvGrpSpPr>
          <p:grpSpPr>
            <a:xfrm>
              <a:off x="3685682" y="2845624"/>
              <a:ext cx="29311" cy="45055"/>
              <a:chOff x="3561536" y="2585450"/>
              <a:chExt cx="61539" cy="99045"/>
            </a:xfrm>
            <a:grpFill/>
          </p:grpSpPr>
          <p:sp>
            <p:nvSpPr>
              <p:cNvPr id="235" name="Google Shape;451;p45">
                <a:extLst>
                  <a:ext uri="{FF2B5EF4-FFF2-40B4-BE49-F238E27FC236}">
                    <a16:creationId xmlns:a16="http://schemas.microsoft.com/office/drawing/2014/main" id="{356E19EB-7DF0-F799-A680-408AD406E755}"/>
                  </a:ext>
                </a:extLst>
              </p:cNvPr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avLst/>
                <a:gdLst/>
                <a:ahLst/>
                <a:cxnLst/>
                <a:rect l="l" t="t" r="r" b="b"/>
                <a:pathLst>
                  <a:path w="1780" h="3579" extrusionOk="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452;p45">
                <a:extLst>
                  <a:ext uri="{FF2B5EF4-FFF2-40B4-BE49-F238E27FC236}">
                    <a16:creationId xmlns:a16="http://schemas.microsoft.com/office/drawing/2014/main" id="{BFC81B0D-C259-4358-9162-F1F1A5F1286A}"/>
                  </a:ext>
                </a:extLst>
              </p:cNvPr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avLst/>
                <a:gdLst/>
                <a:ahLst/>
                <a:cxnLst/>
                <a:rect l="l" t="t" r="r" b="b"/>
                <a:pathLst>
                  <a:path w="1691" h="3738" extrusionOk="0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</p:grpSp>
        <p:grpSp>
          <p:nvGrpSpPr>
            <p:cNvPr id="10" name="Google Shape;453;p45">
              <a:extLst>
                <a:ext uri="{FF2B5EF4-FFF2-40B4-BE49-F238E27FC236}">
                  <a16:creationId xmlns:a16="http://schemas.microsoft.com/office/drawing/2014/main" id="{974DC5B6-5053-524E-AA48-2739492C47AC}"/>
                </a:ext>
              </a:extLst>
            </p:cNvPr>
            <p:cNvGrpSpPr/>
            <p:nvPr/>
          </p:nvGrpSpPr>
          <p:grpSpPr>
            <a:xfrm>
              <a:off x="3849905" y="2572252"/>
              <a:ext cx="74339" cy="119559"/>
              <a:chOff x="3906325" y="1984500"/>
              <a:chExt cx="156075" cy="262825"/>
            </a:xfrm>
            <a:grpFill/>
          </p:grpSpPr>
          <p:sp>
            <p:nvSpPr>
              <p:cNvPr id="233" name="Google Shape;454;p45">
                <a:extLst>
                  <a:ext uri="{FF2B5EF4-FFF2-40B4-BE49-F238E27FC236}">
                    <a16:creationId xmlns:a16="http://schemas.microsoft.com/office/drawing/2014/main" id="{85F7321E-A8F3-FFE0-15EE-F3C3F8272856}"/>
                  </a:ext>
                </a:extLst>
              </p:cNvPr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4033" h="4968" extrusionOk="0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34" name="Google Shape;455;p45">
                <a:extLst>
                  <a:ext uri="{FF2B5EF4-FFF2-40B4-BE49-F238E27FC236}">
                    <a16:creationId xmlns:a16="http://schemas.microsoft.com/office/drawing/2014/main" id="{8E2143EF-D175-DD20-4076-9F193F533D39}"/>
                  </a:ext>
                </a:extLst>
              </p:cNvPr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10295" extrusionOk="0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456;p45">
              <a:extLst>
                <a:ext uri="{FF2B5EF4-FFF2-40B4-BE49-F238E27FC236}">
                  <a16:creationId xmlns:a16="http://schemas.microsoft.com/office/drawing/2014/main" id="{D8E60A9D-3863-9558-D74A-2FA79EE6E098}"/>
                </a:ext>
              </a:extLst>
            </p:cNvPr>
            <p:cNvGrpSpPr/>
            <p:nvPr/>
          </p:nvGrpSpPr>
          <p:grpSpPr>
            <a:xfrm>
              <a:off x="2654821" y="2414345"/>
              <a:ext cx="667570" cy="558731"/>
              <a:chOff x="1397225" y="1637375"/>
              <a:chExt cx="1401575" cy="1228250"/>
            </a:xfrm>
            <a:grpFill/>
          </p:grpSpPr>
          <p:sp>
            <p:nvSpPr>
              <p:cNvPr id="229" name="Google Shape;457;p45">
                <a:extLst>
                  <a:ext uri="{FF2B5EF4-FFF2-40B4-BE49-F238E27FC236}">
                    <a16:creationId xmlns:a16="http://schemas.microsoft.com/office/drawing/2014/main" id="{4AE22F12-0200-C40C-A296-1E9231F61A32}"/>
                  </a:ext>
                </a:extLst>
              </p:cNvPr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avLst/>
                <a:gdLst/>
                <a:ahLst/>
                <a:cxnLst/>
                <a:rect l="l" t="t" r="r" b="b"/>
                <a:pathLst>
                  <a:path w="29915" h="19889" extrusionOk="0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grpSp>
            <p:nvGrpSpPr>
              <p:cNvPr id="230" name="Google Shape;458;p45">
                <a:extLst>
                  <a:ext uri="{FF2B5EF4-FFF2-40B4-BE49-F238E27FC236}">
                    <a16:creationId xmlns:a16="http://schemas.microsoft.com/office/drawing/2014/main" id="{6B8CD664-C40D-4774-0315-FBE48F296E4F}"/>
                  </a:ext>
                </a:extLst>
              </p:cNvPr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  <a:grpFill/>
            </p:grpSpPr>
            <p:sp>
              <p:nvSpPr>
                <p:cNvPr id="231" name="Google Shape;459;p45">
                  <a:extLst>
                    <a:ext uri="{FF2B5EF4-FFF2-40B4-BE49-F238E27FC236}">
                      <a16:creationId xmlns:a16="http://schemas.microsoft.com/office/drawing/2014/main" id="{5B439306-1DDC-66FA-5F12-41330C75EFDE}"/>
                    </a:ext>
                  </a:extLst>
                </p:cNvPr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04" h="23770" extrusionOk="0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460;p45">
                  <a:extLst>
                    <a:ext uri="{FF2B5EF4-FFF2-40B4-BE49-F238E27FC236}">
                      <a16:creationId xmlns:a16="http://schemas.microsoft.com/office/drawing/2014/main" id="{EAD77D38-80DF-17C1-4490-A202B935DB48}"/>
                    </a:ext>
                  </a:extLst>
                </p:cNvPr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2" h="19251" extrusionOk="0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  <p:grpSp>
          <p:nvGrpSpPr>
            <p:cNvPr id="12" name="Google Shape;461;p45">
              <a:extLst>
                <a:ext uri="{FF2B5EF4-FFF2-40B4-BE49-F238E27FC236}">
                  <a16:creationId xmlns:a16="http://schemas.microsoft.com/office/drawing/2014/main" id="{EBF35B49-0C5A-704A-E7DB-49F1EE5D698B}"/>
                </a:ext>
              </a:extLst>
            </p:cNvPr>
            <p:cNvGrpSpPr/>
            <p:nvPr/>
          </p:nvGrpSpPr>
          <p:grpSpPr>
            <a:xfrm>
              <a:off x="3230417" y="3103734"/>
              <a:ext cx="282982" cy="280332"/>
              <a:chOff x="2605700" y="3152850"/>
              <a:chExt cx="594125" cy="616250"/>
            </a:xfrm>
            <a:grpFill/>
          </p:grpSpPr>
          <p:sp>
            <p:nvSpPr>
              <p:cNvPr id="227" name="Google Shape;462;p45">
                <a:extLst>
                  <a:ext uri="{FF2B5EF4-FFF2-40B4-BE49-F238E27FC236}">
                    <a16:creationId xmlns:a16="http://schemas.microsoft.com/office/drawing/2014/main" id="{F19B1D5E-F792-FA7E-308C-1F52801FB6B8}"/>
                  </a:ext>
                </a:extLst>
              </p:cNvPr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avLst/>
                <a:gdLst/>
                <a:ahLst/>
                <a:cxnLst/>
                <a:rect l="l" t="t" r="r" b="b"/>
                <a:pathLst>
                  <a:path w="15193" h="24650" extrusionOk="0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8" name="Google Shape;463;p45">
                <a:extLst>
                  <a:ext uri="{FF2B5EF4-FFF2-40B4-BE49-F238E27FC236}">
                    <a16:creationId xmlns:a16="http://schemas.microsoft.com/office/drawing/2014/main" id="{3673668C-7FE0-E1A1-DABA-DB3BF8E5296B}"/>
                  </a:ext>
                </a:extLst>
              </p:cNvPr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avLst/>
                <a:gdLst/>
                <a:ahLst/>
                <a:cxnLst/>
                <a:rect l="l" t="t" r="r" b="b"/>
                <a:pathLst>
                  <a:path w="22682" h="23602" extrusionOk="0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6B65"/>
                  </a:solidFill>
                </a:endParaRPr>
              </a:p>
            </p:txBody>
          </p:sp>
        </p:grpSp>
        <p:grpSp>
          <p:nvGrpSpPr>
            <p:cNvPr id="13" name="Google Shape;464;p45">
              <a:extLst>
                <a:ext uri="{FF2B5EF4-FFF2-40B4-BE49-F238E27FC236}">
                  <a16:creationId xmlns:a16="http://schemas.microsoft.com/office/drawing/2014/main" id="{EE9333EC-0069-BFE4-2F70-326E031A392E}"/>
                </a:ext>
              </a:extLst>
            </p:cNvPr>
            <p:cNvGrpSpPr/>
            <p:nvPr/>
          </p:nvGrpSpPr>
          <p:grpSpPr>
            <a:xfrm>
              <a:off x="3265985" y="3226989"/>
              <a:ext cx="87151" cy="346202"/>
              <a:chOff x="2680375" y="3423800"/>
              <a:chExt cx="182975" cy="761050"/>
            </a:xfrm>
            <a:grpFill/>
          </p:grpSpPr>
          <p:sp>
            <p:nvSpPr>
              <p:cNvPr id="225" name="Google Shape;465;p45">
                <a:extLst>
                  <a:ext uri="{FF2B5EF4-FFF2-40B4-BE49-F238E27FC236}">
                    <a16:creationId xmlns:a16="http://schemas.microsoft.com/office/drawing/2014/main" id="{C77E6E60-6C28-E5A2-0C80-CB6E535C4185}"/>
                  </a:ext>
                </a:extLst>
              </p:cNvPr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avLst/>
                <a:gdLst/>
                <a:ahLst/>
                <a:cxnLst/>
                <a:rect l="l" t="t" r="r" b="b"/>
                <a:pathLst>
                  <a:path w="6588" h="28155" extrusionOk="0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6" name="Google Shape;466;p45">
                <a:extLst>
                  <a:ext uri="{FF2B5EF4-FFF2-40B4-BE49-F238E27FC236}">
                    <a16:creationId xmlns:a16="http://schemas.microsoft.com/office/drawing/2014/main" id="{D4DDCC50-59A1-8CDD-ED05-EFE2576D3E13}"/>
                  </a:ext>
                </a:extLst>
              </p:cNvPr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avLst/>
                <a:gdLst/>
                <a:ahLst/>
                <a:cxnLst/>
                <a:rect l="l" t="t" r="r" b="b"/>
                <a:pathLst>
                  <a:path w="5483" h="26992" extrusionOk="0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467;p45">
              <a:extLst>
                <a:ext uri="{FF2B5EF4-FFF2-40B4-BE49-F238E27FC236}">
                  <a16:creationId xmlns:a16="http://schemas.microsoft.com/office/drawing/2014/main" id="{E8C96E09-85B0-0EF6-8D53-3C251644AB59}"/>
                </a:ext>
              </a:extLst>
            </p:cNvPr>
            <p:cNvGrpSpPr/>
            <p:nvPr/>
          </p:nvGrpSpPr>
          <p:grpSpPr>
            <a:xfrm>
              <a:off x="3855466" y="3289811"/>
              <a:ext cx="112514" cy="94210"/>
              <a:chOff x="3918000" y="3561900"/>
              <a:chExt cx="236225" cy="207100"/>
            </a:xfrm>
            <a:grpFill/>
          </p:grpSpPr>
          <p:sp>
            <p:nvSpPr>
              <p:cNvPr id="223" name="Google Shape;468;p45">
                <a:extLst>
                  <a:ext uri="{FF2B5EF4-FFF2-40B4-BE49-F238E27FC236}">
                    <a16:creationId xmlns:a16="http://schemas.microsoft.com/office/drawing/2014/main" id="{F36A4FE4-EF88-F34A-2277-EB578821A3E7}"/>
                  </a:ext>
                </a:extLst>
              </p:cNvPr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9137" h="6800" extrusionOk="0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en-BY"/>
              </a:p>
            </p:txBody>
          </p:sp>
          <p:sp>
            <p:nvSpPr>
              <p:cNvPr id="224" name="Google Shape;469;p45">
                <a:extLst>
                  <a:ext uri="{FF2B5EF4-FFF2-40B4-BE49-F238E27FC236}">
                    <a16:creationId xmlns:a16="http://schemas.microsoft.com/office/drawing/2014/main" id="{8AA2B006-2B40-50B4-BC5F-5145D21A2034}"/>
                  </a:ext>
                </a:extLst>
              </p:cNvPr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avLst/>
                <a:gdLst/>
                <a:ahLst/>
                <a:cxnLst/>
                <a:rect l="l" t="t" r="r" b="b"/>
                <a:pathLst>
                  <a:path w="9166" h="7973" extrusionOk="0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Google Shape;470;p45">
              <a:extLst>
                <a:ext uri="{FF2B5EF4-FFF2-40B4-BE49-F238E27FC236}">
                  <a16:creationId xmlns:a16="http://schemas.microsoft.com/office/drawing/2014/main" id="{BA57AF42-A70F-8F25-BA41-4094CB75A90C}"/>
                </a:ext>
              </a:extLst>
            </p:cNvPr>
            <p:cNvSpPr/>
            <p:nvPr/>
          </p:nvSpPr>
          <p:spPr>
            <a:xfrm>
              <a:off x="3292646" y="3020419"/>
              <a:ext cx="18695" cy="5482"/>
            </a:xfrm>
            <a:custGeom>
              <a:avLst/>
              <a:gdLst/>
              <a:ahLst/>
              <a:cxnLst/>
              <a:rect l="l" t="t" r="r" b="b"/>
              <a:pathLst>
                <a:path w="1570" h="482" extrusionOk="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71;p45">
              <a:extLst>
                <a:ext uri="{FF2B5EF4-FFF2-40B4-BE49-F238E27FC236}">
                  <a16:creationId xmlns:a16="http://schemas.microsoft.com/office/drawing/2014/main" id="{50A97099-1B81-FD19-B939-79D53EF36876}"/>
                </a:ext>
              </a:extLst>
            </p:cNvPr>
            <p:cNvSpPr/>
            <p:nvPr/>
          </p:nvSpPr>
          <p:spPr>
            <a:xfrm>
              <a:off x="3260258" y="3010662"/>
              <a:ext cx="26423" cy="16661"/>
            </a:xfrm>
            <a:custGeom>
              <a:avLst/>
              <a:gdLst/>
              <a:ahLst/>
              <a:cxnLst/>
              <a:rect l="l" t="t" r="r" b="b"/>
              <a:pathLst>
                <a:path w="2219" h="1465" extrusionOk="0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72;p45">
              <a:extLst>
                <a:ext uri="{FF2B5EF4-FFF2-40B4-BE49-F238E27FC236}">
                  <a16:creationId xmlns:a16="http://schemas.microsoft.com/office/drawing/2014/main" id="{133C5F2B-E7F3-6819-D98F-C7069074C507}"/>
                </a:ext>
              </a:extLst>
            </p:cNvPr>
            <p:cNvSpPr/>
            <p:nvPr/>
          </p:nvSpPr>
          <p:spPr>
            <a:xfrm>
              <a:off x="3408744" y="2329870"/>
              <a:ext cx="289769" cy="354333"/>
            </a:xfrm>
            <a:custGeom>
              <a:avLst/>
              <a:gdLst/>
              <a:ahLst/>
              <a:cxnLst/>
              <a:rect l="l" t="t" r="r" b="b"/>
              <a:pathLst>
                <a:path w="24335" h="31157" extrusionOk="0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grpSp>
          <p:nvGrpSpPr>
            <p:cNvPr id="18" name="Google Shape;473;p45">
              <a:extLst>
                <a:ext uri="{FF2B5EF4-FFF2-40B4-BE49-F238E27FC236}">
                  <a16:creationId xmlns:a16="http://schemas.microsoft.com/office/drawing/2014/main" id="{758267EC-DE53-F948-95D9-877C1D549C2E}"/>
                </a:ext>
              </a:extLst>
            </p:cNvPr>
            <p:cNvGrpSpPr/>
            <p:nvPr/>
          </p:nvGrpSpPr>
          <p:grpSpPr>
            <a:xfrm>
              <a:off x="2905224" y="2311071"/>
              <a:ext cx="596721" cy="528992"/>
              <a:chOff x="1922950" y="1410350"/>
              <a:chExt cx="1252825" cy="1162875"/>
            </a:xfrm>
            <a:grpFill/>
          </p:grpSpPr>
          <p:sp>
            <p:nvSpPr>
              <p:cNvPr id="207" name="Google Shape;474;p45">
                <a:extLst>
                  <a:ext uri="{FF2B5EF4-FFF2-40B4-BE49-F238E27FC236}">
                    <a16:creationId xmlns:a16="http://schemas.microsoft.com/office/drawing/2014/main" id="{3E0BD3D0-2A05-978C-4228-3444A7343D5C}"/>
                  </a:ext>
                </a:extLst>
              </p:cNvPr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37" extrusionOk="0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475;p45">
                <a:extLst>
                  <a:ext uri="{FF2B5EF4-FFF2-40B4-BE49-F238E27FC236}">
                    <a16:creationId xmlns:a16="http://schemas.microsoft.com/office/drawing/2014/main" id="{FF037643-0E5F-5819-2BD8-E68C1AA5B129}"/>
                  </a:ext>
                </a:extLst>
              </p:cNvPr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177" extrusionOk="0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476;p45">
                <a:extLst>
                  <a:ext uri="{FF2B5EF4-FFF2-40B4-BE49-F238E27FC236}">
                    <a16:creationId xmlns:a16="http://schemas.microsoft.com/office/drawing/2014/main" id="{4A5DDE59-4197-88BE-A8C0-6D3FFC978E4A}"/>
                  </a:ext>
                </a:extLst>
              </p:cNvPr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947" extrusionOk="0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477;p45">
                <a:extLst>
                  <a:ext uri="{FF2B5EF4-FFF2-40B4-BE49-F238E27FC236}">
                    <a16:creationId xmlns:a16="http://schemas.microsoft.com/office/drawing/2014/main" id="{9129E56A-B91F-A72C-6E02-600BF3D473A8}"/>
                  </a:ext>
                </a:extLst>
              </p:cNvPr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357" extrusionOk="0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478;p45">
                <a:extLst>
                  <a:ext uri="{FF2B5EF4-FFF2-40B4-BE49-F238E27FC236}">
                    <a16:creationId xmlns:a16="http://schemas.microsoft.com/office/drawing/2014/main" id="{A4C6F3AF-91A1-6C91-50E7-5F63BC395DD0}"/>
                  </a:ext>
                </a:extLst>
              </p:cNvPr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507" extrusionOk="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479;p45">
                <a:extLst>
                  <a:ext uri="{FF2B5EF4-FFF2-40B4-BE49-F238E27FC236}">
                    <a16:creationId xmlns:a16="http://schemas.microsoft.com/office/drawing/2014/main" id="{F8FA9E62-DB23-32F9-D154-5C9B35853436}"/>
                  </a:ext>
                </a:extLst>
              </p:cNvPr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avLst/>
                <a:gdLst/>
                <a:ahLst/>
                <a:cxnLst/>
                <a:rect l="l" t="t" r="r" b="b"/>
                <a:pathLst>
                  <a:path w="1696" h="1047" extrusionOk="0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480;p45">
                <a:extLst>
                  <a:ext uri="{FF2B5EF4-FFF2-40B4-BE49-F238E27FC236}">
                    <a16:creationId xmlns:a16="http://schemas.microsoft.com/office/drawing/2014/main" id="{5F6089FC-0B45-81D4-29BD-0153D15C50BE}"/>
                  </a:ext>
                </a:extLst>
              </p:cNvPr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395" h="2428" extrusionOk="0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481;p45">
                <a:extLst>
                  <a:ext uri="{FF2B5EF4-FFF2-40B4-BE49-F238E27FC236}">
                    <a16:creationId xmlns:a16="http://schemas.microsoft.com/office/drawing/2014/main" id="{48FFC660-03AC-AD49-AF07-A99059339D38}"/>
                  </a:ext>
                </a:extLst>
              </p:cNvPr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26" h="1299" extrusionOk="0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482;p45">
                <a:extLst>
                  <a:ext uri="{FF2B5EF4-FFF2-40B4-BE49-F238E27FC236}">
                    <a16:creationId xmlns:a16="http://schemas.microsoft.com/office/drawing/2014/main" id="{91845937-EFD7-8814-9090-EDBE8D168951}"/>
                  </a:ext>
                </a:extLst>
              </p:cNvPr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avLst/>
                <a:gdLst/>
                <a:ahLst/>
                <a:cxnLst/>
                <a:rect l="l" t="t" r="r" b="b"/>
                <a:pathLst>
                  <a:path w="5713" h="3537" extrusionOk="0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483;p45">
                <a:extLst>
                  <a:ext uri="{FF2B5EF4-FFF2-40B4-BE49-F238E27FC236}">
                    <a16:creationId xmlns:a16="http://schemas.microsoft.com/office/drawing/2014/main" id="{BD3B197D-5EF6-6B45-A641-B0C8113D9464}"/>
                  </a:ext>
                </a:extLst>
              </p:cNvPr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700" extrusionOk="0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484;p45">
                <a:extLst>
                  <a:ext uri="{FF2B5EF4-FFF2-40B4-BE49-F238E27FC236}">
                    <a16:creationId xmlns:a16="http://schemas.microsoft.com/office/drawing/2014/main" id="{90465B9D-A9A1-FC9D-5EDC-B9264217CAEB}"/>
                  </a:ext>
                </a:extLst>
              </p:cNvPr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3516" extrusionOk="0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485;p45">
                <a:extLst>
                  <a:ext uri="{FF2B5EF4-FFF2-40B4-BE49-F238E27FC236}">
                    <a16:creationId xmlns:a16="http://schemas.microsoft.com/office/drawing/2014/main" id="{8B27F348-14F6-75D9-7C4E-558CCABE6139}"/>
                  </a:ext>
                </a:extLst>
              </p:cNvPr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6341" extrusionOk="0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486;p45">
                <a:extLst>
                  <a:ext uri="{FF2B5EF4-FFF2-40B4-BE49-F238E27FC236}">
                    <a16:creationId xmlns:a16="http://schemas.microsoft.com/office/drawing/2014/main" id="{774EC00D-24E2-45E7-4737-AED3EF331B5C}"/>
                  </a:ext>
                </a:extLst>
              </p:cNvPr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926" extrusionOk="0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487;p45">
                <a:extLst>
                  <a:ext uri="{FF2B5EF4-FFF2-40B4-BE49-F238E27FC236}">
                    <a16:creationId xmlns:a16="http://schemas.microsoft.com/office/drawing/2014/main" id="{748E74B5-AC66-AF6F-AF75-FE9C71A3808B}"/>
                  </a:ext>
                </a:extLst>
              </p:cNvPr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avLst/>
                <a:gdLst/>
                <a:ahLst/>
                <a:cxnLst/>
                <a:rect l="l" t="t" r="r" b="b"/>
                <a:pathLst>
                  <a:path w="15464" h="12095" extrusionOk="0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488;p45">
                <a:extLst>
                  <a:ext uri="{FF2B5EF4-FFF2-40B4-BE49-F238E27FC236}">
                    <a16:creationId xmlns:a16="http://schemas.microsoft.com/office/drawing/2014/main" id="{9361AC3B-6DEE-2C27-4E4A-B654EF44D00B}"/>
                  </a:ext>
                </a:extLst>
              </p:cNvPr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3955" extrusionOk="0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489;p45">
                <a:extLst>
                  <a:ext uri="{FF2B5EF4-FFF2-40B4-BE49-F238E27FC236}">
                    <a16:creationId xmlns:a16="http://schemas.microsoft.com/office/drawing/2014/main" id="{2D743032-4CF2-81CF-0FC8-A5B565698770}"/>
                  </a:ext>
                </a:extLst>
              </p:cNvPr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avLst/>
                <a:gdLst/>
                <a:ahLst/>
                <a:cxnLst/>
                <a:rect l="l" t="t" r="r" b="b"/>
                <a:pathLst>
                  <a:path w="42036" h="36555" extrusionOk="0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</p:grpSp>
        <p:sp>
          <p:nvSpPr>
            <p:cNvPr id="19" name="Google Shape;490;p45">
              <a:extLst>
                <a:ext uri="{FF2B5EF4-FFF2-40B4-BE49-F238E27FC236}">
                  <a16:creationId xmlns:a16="http://schemas.microsoft.com/office/drawing/2014/main" id="{9E47361B-CCC5-99B0-F0DB-ECA0F48FA4F2}"/>
                </a:ext>
              </a:extLst>
            </p:cNvPr>
            <p:cNvSpPr/>
            <p:nvPr/>
          </p:nvSpPr>
          <p:spPr>
            <a:xfrm>
              <a:off x="3216902" y="3020658"/>
              <a:ext cx="15456" cy="5959"/>
            </a:xfrm>
            <a:custGeom>
              <a:avLst/>
              <a:gdLst/>
              <a:ahLst/>
              <a:cxnLst/>
              <a:rect l="l" t="t" r="r" b="b"/>
              <a:pathLst>
                <a:path w="1298" h="524" extrusionOk="0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91;p45">
              <a:extLst>
                <a:ext uri="{FF2B5EF4-FFF2-40B4-BE49-F238E27FC236}">
                  <a16:creationId xmlns:a16="http://schemas.microsoft.com/office/drawing/2014/main" id="{262B1876-4BE4-B226-4C6C-CCD4E63F876A}"/>
                </a:ext>
              </a:extLst>
            </p:cNvPr>
            <p:cNvSpPr/>
            <p:nvPr/>
          </p:nvSpPr>
          <p:spPr>
            <a:xfrm>
              <a:off x="3243063" y="3010423"/>
              <a:ext cx="19695" cy="13340"/>
            </a:xfrm>
            <a:custGeom>
              <a:avLst/>
              <a:gdLst/>
              <a:ahLst/>
              <a:cxnLst/>
              <a:rect l="l" t="t" r="r" b="b"/>
              <a:pathLst>
                <a:path w="1654" h="1173" extrusionOk="0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92;p45">
              <a:extLst>
                <a:ext uri="{FF2B5EF4-FFF2-40B4-BE49-F238E27FC236}">
                  <a16:creationId xmlns:a16="http://schemas.microsoft.com/office/drawing/2014/main" id="{D52C3A8D-8771-CE14-C258-4700ED822E78}"/>
                </a:ext>
              </a:extLst>
            </p:cNvPr>
            <p:cNvSpPr/>
            <p:nvPr/>
          </p:nvSpPr>
          <p:spPr>
            <a:xfrm>
              <a:off x="3173297" y="2986859"/>
              <a:ext cx="73267" cy="24997"/>
            </a:xfrm>
            <a:custGeom>
              <a:avLst/>
              <a:gdLst/>
              <a:ahLst/>
              <a:cxnLst/>
              <a:rect l="l" t="t" r="r" b="b"/>
              <a:pathLst>
                <a:path w="6153" h="2198" extrusionOk="0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93;p45">
              <a:extLst>
                <a:ext uri="{FF2B5EF4-FFF2-40B4-BE49-F238E27FC236}">
                  <a16:creationId xmlns:a16="http://schemas.microsoft.com/office/drawing/2014/main" id="{0242E5D3-4C93-890E-CA8D-2D42E270DD5D}"/>
                </a:ext>
              </a:extLst>
            </p:cNvPr>
            <p:cNvSpPr/>
            <p:nvPr/>
          </p:nvSpPr>
          <p:spPr>
            <a:xfrm>
              <a:off x="3371128" y="3527019"/>
              <a:ext cx="18695" cy="10247"/>
            </a:xfrm>
            <a:custGeom>
              <a:avLst/>
              <a:gdLst/>
              <a:ahLst/>
              <a:cxnLst/>
              <a:rect l="l" t="t" r="r" b="b"/>
              <a:pathLst>
                <a:path w="1570" h="901" extrusionOk="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4;p45">
              <a:extLst>
                <a:ext uri="{FF2B5EF4-FFF2-40B4-BE49-F238E27FC236}">
                  <a16:creationId xmlns:a16="http://schemas.microsoft.com/office/drawing/2014/main" id="{D9578E48-5D71-2B47-9CC3-644FB46E2A71}"/>
                </a:ext>
              </a:extLst>
            </p:cNvPr>
            <p:cNvSpPr/>
            <p:nvPr/>
          </p:nvSpPr>
          <p:spPr>
            <a:xfrm>
              <a:off x="3183264" y="3080853"/>
              <a:ext cx="38140" cy="16672"/>
            </a:xfrm>
            <a:custGeom>
              <a:avLst/>
              <a:gdLst/>
              <a:ahLst/>
              <a:cxnLst/>
              <a:rect l="l" t="t" r="r" b="b"/>
              <a:pathLst>
                <a:path w="3203" h="1466" extrusionOk="0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95;p45">
              <a:extLst>
                <a:ext uri="{FF2B5EF4-FFF2-40B4-BE49-F238E27FC236}">
                  <a16:creationId xmlns:a16="http://schemas.microsoft.com/office/drawing/2014/main" id="{56A79878-66D3-C074-ED02-DA46D68E4714}"/>
                </a:ext>
              </a:extLst>
            </p:cNvPr>
            <p:cNvSpPr/>
            <p:nvPr/>
          </p:nvSpPr>
          <p:spPr>
            <a:xfrm>
              <a:off x="3163092" y="3070629"/>
              <a:ext cx="23172" cy="20709"/>
            </a:xfrm>
            <a:custGeom>
              <a:avLst/>
              <a:gdLst/>
              <a:ahLst/>
              <a:cxnLst/>
              <a:rect l="l" t="t" r="r" b="b"/>
              <a:pathLst>
                <a:path w="1946" h="1821" extrusionOk="0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96;p45">
              <a:extLst>
                <a:ext uri="{FF2B5EF4-FFF2-40B4-BE49-F238E27FC236}">
                  <a16:creationId xmlns:a16="http://schemas.microsoft.com/office/drawing/2014/main" id="{A880D96C-A350-9F64-3DE8-130A159F1EFC}"/>
                </a:ext>
              </a:extLst>
            </p:cNvPr>
            <p:cNvSpPr/>
            <p:nvPr/>
          </p:nvSpPr>
          <p:spPr>
            <a:xfrm>
              <a:off x="3150875" y="3043494"/>
              <a:ext cx="32150" cy="30467"/>
            </a:xfrm>
            <a:custGeom>
              <a:avLst/>
              <a:gdLst/>
              <a:ahLst/>
              <a:cxnLst/>
              <a:rect l="l" t="t" r="r" b="b"/>
              <a:pathLst>
                <a:path w="2700" h="2679" extrusionOk="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97;p45">
              <a:extLst>
                <a:ext uri="{FF2B5EF4-FFF2-40B4-BE49-F238E27FC236}">
                  <a16:creationId xmlns:a16="http://schemas.microsoft.com/office/drawing/2014/main" id="{A801A79A-FEA6-5C67-57EF-F495B56E775C}"/>
                </a:ext>
              </a:extLst>
            </p:cNvPr>
            <p:cNvSpPr/>
            <p:nvPr/>
          </p:nvSpPr>
          <p:spPr>
            <a:xfrm>
              <a:off x="3140409" y="3037308"/>
              <a:ext cx="43617" cy="20948"/>
            </a:xfrm>
            <a:custGeom>
              <a:avLst/>
              <a:gdLst/>
              <a:ahLst/>
              <a:cxnLst/>
              <a:rect l="l" t="t" r="r" b="b"/>
              <a:pathLst>
                <a:path w="3663" h="1842" extrusionOk="0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98;p45">
              <a:extLst>
                <a:ext uri="{FF2B5EF4-FFF2-40B4-BE49-F238E27FC236}">
                  <a16:creationId xmlns:a16="http://schemas.microsoft.com/office/drawing/2014/main" id="{94841D4F-036D-3B13-5C4E-13C5DDB17B1F}"/>
                </a:ext>
              </a:extLst>
            </p:cNvPr>
            <p:cNvSpPr/>
            <p:nvPr/>
          </p:nvSpPr>
          <p:spPr>
            <a:xfrm>
              <a:off x="3134431" y="3048737"/>
              <a:ext cx="17206" cy="9519"/>
            </a:xfrm>
            <a:custGeom>
              <a:avLst/>
              <a:gdLst/>
              <a:ahLst/>
              <a:cxnLst/>
              <a:rect l="l" t="t" r="r" b="b"/>
              <a:pathLst>
                <a:path w="1445" h="837" extrusionOk="0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99;p45">
              <a:extLst>
                <a:ext uri="{FF2B5EF4-FFF2-40B4-BE49-F238E27FC236}">
                  <a16:creationId xmlns:a16="http://schemas.microsoft.com/office/drawing/2014/main" id="{C06A1A09-6FFD-1325-5E12-E22CC32691FB}"/>
                </a:ext>
              </a:extLst>
            </p:cNvPr>
            <p:cNvSpPr/>
            <p:nvPr/>
          </p:nvSpPr>
          <p:spPr>
            <a:xfrm>
              <a:off x="3142159" y="3021841"/>
              <a:ext cx="7978" cy="16672"/>
            </a:xfrm>
            <a:custGeom>
              <a:avLst/>
              <a:gdLst/>
              <a:ahLst/>
              <a:cxnLst/>
              <a:rect l="l" t="t" r="r" b="b"/>
              <a:pathLst>
                <a:path w="670" h="1466" extrusionOk="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0;p45">
              <a:extLst>
                <a:ext uri="{FF2B5EF4-FFF2-40B4-BE49-F238E27FC236}">
                  <a16:creationId xmlns:a16="http://schemas.microsoft.com/office/drawing/2014/main" id="{082778DF-2FE9-7D81-4C48-7954D66F716D}"/>
                </a:ext>
              </a:extLst>
            </p:cNvPr>
            <p:cNvSpPr/>
            <p:nvPr/>
          </p:nvSpPr>
          <p:spPr>
            <a:xfrm>
              <a:off x="3120487" y="3025651"/>
              <a:ext cx="28411" cy="28568"/>
            </a:xfrm>
            <a:custGeom>
              <a:avLst/>
              <a:gdLst/>
              <a:ahLst/>
              <a:cxnLst/>
              <a:rect l="l" t="t" r="r" b="b"/>
              <a:pathLst>
                <a:path w="2386" h="2512" extrusionOk="0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;p45">
              <a:extLst>
                <a:ext uri="{FF2B5EF4-FFF2-40B4-BE49-F238E27FC236}">
                  <a16:creationId xmlns:a16="http://schemas.microsoft.com/office/drawing/2014/main" id="{2E5678F3-CA9C-C736-0C47-29A42998612E}"/>
                </a:ext>
              </a:extLst>
            </p:cNvPr>
            <p:cNvSpPr/>
            <p:nvPr/>
          </p:nvSpPr>
          <p:spPr>
            <a:xfrm>
              <a:off x="2965761" y="2909287"/>
              <a:ext cx="196343" cy="138983"/>
            </a:xfrm>
            <a:custGeom>
              <a:avLst/>
              <a:gdLst/>
              <a:ahLst/>
              <a:cxnLst/>
              <a:rect l="l" t="t" r="r" b="b"/>
              <a:pathLst>
                <a:path w="16489" h="12221" extrusionOk="0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2;p45">
              <a:extLst>
                <a:ext uri="{FF2B5EF4-FFF2-40B4-BE49-F238E27FC236}">
                  <a16:creationId xmlns:a16="http://schemas.microsoft.com/office/drawing/2014/main" id="{CFB707CC-EA80-AB74-922D-C8738577CF39}"/>
                </a:ext>
              </a:extLst>
            </p:cNvPr>
            <p:cNvSpPr/>
            <p:nvPr/>
          </p:nvSpPr>
          <p:spPr>
            <a:xfrm>
              <a:off x="3378594" y="3107749"/>
              <a:ext cx="19445" cy="26657"/>
            </a:xfrm>
            <a:custGeom>
              <a:avLst/>
              <a:gdLst/>
              <a:ahLst/>
              <a:cxnLst/>
              <a:rect l="l" t="t" r="r" b="b"/>
              <a:pathLst>
                <a:path w="1633" h="2344" extrusionOk="0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3;p45">
              <a:extLst>
                <a:ext uri="{FF2B5EF4-FFF2-40B4-BE49-F238E27FC236}">
                  <a16:creationId xmlns:a16="http://schemas.microsoft.com/office/drawing/2014/main" id="{CF834539-C8D5-E0FA-588A-018C7861DCB5}"/>
                </a:ext>
              </a:extLst>
            </p:cNvPr>
            <p:cNvSpPr/>
            <p:nvPr/>
          </p:nvSpPr>
          <p:spPr>
            <a:xfrm>
              <a:off x="3354434" y="3105122"/>
              <a:ext cx="27661" cy="28807"/>
            </a:xfrm>
            <a:custGeom>
              <a:avLst/>
              <a:gdLst/>
              <a:ahLst/>
              <a:cxnLst/>
              <a:rect l="l" t="t" r="r" b="b"/>
              <a:pathLst>
                <a:path w="2323" h="2533" extrusionOk="0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4;p45">
              <a:extLst>
                <a:ext uri="{FF2B5EF4-FFF2-40B4-BE49-F238E27FC236}">
                  <a16:creationId xmlns:a16="http://schemas.microsoft.com/office/drawing/2014/main" id="{A2F5E568-D9B9-FA0C-42C5-C8FCA4BB420B}"/>
                </a:ext>
              </a:extLst>
            </p:cNvPr>
            <p:cNvSpPr/>
            <p:nvPr/>
          </p:nvSpPr>
          <p:spPr>
            <a:xfrm>
              <a:off x="3331012" y="3088711"/>
              <a:ext cx="34639" cy="49743"/>
            </a:xfrm>
            <a:custGeom>
              <a:avLst/>
              <a:gdLst/>
              <a:ahLst/>
              <a:cxnLst/>
              <a:rect l="l" t="t" r="r" b="b"/>
              <a:pathLst>
                <a:path w="2909" h="4374" extrusionOk="0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5;p45">
              <a:extLst>
                <a:ext uri="{FF2B5EF4-FFF2-40B4-BE49-F238E27FC236}">
                  <a16:creationId xmlns:a16="http://schemas.microsoft.com/office/drawing/2014/main" id="{5CDBE310-F9D3-2E15-9905-4DCD878286F3}"/>
                </a:ext>
              </a:extLst>
            </p:cNvPr>
            <p:cNvSpPr/>
            <p:nvPr/>
          </p:nvSpPr>
          <p:spPr>
            <a:xfrm>
              <a:off x="3250041" y="3063487"/>
              <a:ext cx="91450" cy="78538"/>
            </a:xfrm>
            <a:custGeom>
              <a:avLst/>
              <a:gdLst/>
              <a:ahLst/>
              <a:cxnLst/>
              <a:rect l="l" t="t" r="r" b="b"/>
              <a:pathLst>
                <a:path w="7680" h="6906" extrusionOk="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6;p45">
              <a:extLst>
                <a:ext uri="{FF2B5EF4-FFF2-40B4-BE49-F238E27FC236}">
                  <a16:creationId xmlns:a16="http://schemas.microsoft.com/office/drawing/2014/main" id="{9C0E529A-3ADC-AB92-81E8-C433380FC985}"/>
                </a:ext>
              </a:extLst>
            </p:cNvPr>
            <p:cNvSpPr/>
            <p:nvPr/>
          </p:nvSpPr>
          <p:spPr>
            <a:xfrm>
              <a:off x="3209425" y="3061815"/>
              <a:ext cx="82733" cy="112565"/>
            </a:xfrm>
            <a:custGeom>
              <a:avLst/>
              <a:gdLst/>
              <a:ahLst/>
              <a:cxnLst/>
              <a:rect l="l" t="t" r="r" b="b"/>
              <a:pathLst>
                <a:path w="6948" h="9898" extrusionOk="0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7;p45">
              <a:extLst>
                <a:ext uri="{FF2B5EF4-FFF2-40B4-BE49-F238E27FC236}">
                  <a16:creationId xmlns:a16="http://schemas.microsoft.com/office/drawing/2014/main" id="{14E86A7F-BDB6-7D99-950C-A60E37B27F20}"/>
                </a:ext>
              </a:extLst>
            </p:cNvPr>
            <p:cNvSpPr/>
            <p:nvPr/>
          </p:nvSpPr>
          <p:spPr>
            <a:xfrm>
              <a:off x="3195231" y="3136533"/>
              <a:ext cx="40867" cy="42852"/>
            </a:xfrm>
            <a:custGeom>
              <a:avLst/>
              <a:gdLst/>
              <a:ahLst/>
              <a:cxnLst/>
              <a:rect l="l" t="t" r="r" b="b"/>
              <a:pathLst>
                <a:path w="3432" h="3768" extrusionOk="0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8;p45">
              <a:extLst>
                <a:ext uri="{FF2B5EF4-FFF2-40B4-BE49-F238E27FC236}">
                  <a16:creationId xmlns:a16="http://schemas.microsoft.com/office/drawing/2014/main" id="{552116E2-869B-7A36-58AC-A68B62C09AC4}"/>
                </a:ext>
              </a:extLst>
            </p:cNvPr>
            <p:cNvSpPr/>
            <p:nvPr/>
          </p:nvSpPr>
          <p:spPr>
            <a:xfrm>
              <a:off x="3192980" y="3146290"/>
              <a:ext cx="88711" cy="124938"/>
            </a:xfrm>
            <a:custGeom>
              <a:avLst/>
              <a:gdLst/>
              <a:ahLst/>
              <a:cxnLst/>
              <a:rect l="l" t="t" r="r" b="b"/>
              <a:pathLst>
                <a:path w="7450" h="10986" extrusionOk="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9;p45">
              <a:extLst>
                <a:ext uri="{FF2B5EF4-FFF2-40B4-BE49-F238E27FC236}">
                  <a16:creationId xmlns:a16="http://schemas.microsoft.com/office/drawing/2014/main" id="{7FB20FE6-197A-2BF1-C189-6BFB89EA3FC5}"/>
                </a:ext>
              </a:extLst>
            </p:cNvPr>
            <p:cNvSpPr/>
            <p:nvPr/>
          </p:nvSpPr>
          <p:spPr>
            <a:xfrm>
              <a:off x="3275452" y="3211250"/>
              <a:ext cx="85722" cy="91389"/>
            </a:xfrm>
            <a:custGeom>
              <a:avLst/>
              <a:gdLst/>
              <a:ahLst/>
              <a:cxnLst/>
              <a:rect l="l" t="t" r="r" b="b"/>
              <a:pathLst>
                <a:path w="7199" h="8036" extrusionOk="0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39" name="Google Shape;510;p45">
              <a:extLst>
                <a:ext uri="{FF2B5EF4-FFF2-40B4-BE49-F238E27FC236}">
                  <a16:creationId xmlns:a16="http://schemas.microsoft.com/office/drawing/2014/main" id="{A0269A16-1E4A-0C09-EC1B-9AA471F33B57}"/>
                </a:ext>
              </a:extLst>
            </p:cNvPr>
            <p:cNvSpPr/>
            <p:nvPr/>
          </p:nvSpPr>
          <p:spPr>
            <a:xfrm>
              <a:off x="3327273" y="3275982"/>
              <a:ext cx="58811" cy="59262"/>
            </a:xfrm>
            <a:custGeom>
              <a:avLst/>
              <a:gdLst/>
              <a:ahLst/>
              <a:cxnLst/>
              <a:rect l="l" t="t" r="r" b="b"/>
              <a:pathLst>
                <a:path w="4939" h="5211" extrusionOk="0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40" name="Google Shape;511;p45">
              <a:extLst>
                <a:ext uri="{FF2B5EF4-FFF2-40B4-BE49-F238E27FC236}">
                  <a16:creationId xmlns:a16="http://schemas.microsoft.com/office/drawing/2014/main" id="{97D4B4BD-E3AB-264F-5C82-AC58BA39B309}"/>
                </a:ext>
              </a:extLst>
            </p:cNvPr>
            <p:cNvSpPr/>
            <p:nvPr/>
          </p:nvSpPr>
          <p:spPr>
            <a:xfrm>
              <a:off x="3363150" y="3352838"/>
              <a:ext cx="34889" cy="37848"/>
            </a:xfrm>
            <a:custGeom>
              <a:avLst/>
              <a:gdLst/>
              <a:ahLst/>
              <a:cxnLst/>
              <a:rect l="l" t="t" r="r" b="b"/>
              <a:pathLst>
                <a:path w="2930" h="3328" extrusionOk="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" name="Google Shape;512;p45">
              <a:extLst>
                <a:ext uri="{FF2B5EF4-FFF2-40B4-BE49-F238E27FC236}">
                  <a16:creationId xmlns:a16="http://schemas.microsoft.com/office/drawing/2014/main" id="{BC79660A-238C-A595-C8EA-90F95BFC3408}"/>
                </a:ext>
              </a:extLst>
            </p:cNvPr>
            <p:cNvGrpSpPr/>
            <p:nvPr/>
          </p:nvGrpSpPr>
          <p:grpSpPr>
            <a:xfrm>
              <a:off x="3280929" y="3294542"/>
              <a:ext cx="109894" cy="272224"/>
              <a:chOff x="2711750" y="3572300"/>
              <a:chExt cx="230725" cy="598425"/>
            </a:xfrm>
            <a:grpFill/>
          </p:grpSpPr>
          <p:sp>
            <p:nvSpPr>
              <p:cNvPr id="205" name="Google Shape;513;p45">
                <a:extLst>
                  <a:ext uri="{FF2B5EF4-FFF2-40B4-BE49-F238E27FC236}">
                    <a16:creationId xmlns:a16="http://schemas.microsoft.com/office/drawing/2014/main" id="{6C25A48F-1C2B-CC78-44E5-0C370CE86489}"/>
                  </a:ext>
                </a:extLst>
              </p:cNvPr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avLst/>
                <a:gdLst/>
                <a:ahLst/>
                <a:cxnLst/>
                <a:rect l="l" t="t" r="r" b="b"/>
                <a:pathLst>
                  <a:path w="9229" h="21552" extrusionOk="0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514;p45">
                <a:extLst>
                  <a:ext uri="{FF2B5EF4-FFF2-40B4-BE49-F238E27FC236}">
                    <a16:creationId xmlns:a16="http://schemas.microsoft.com/office/drawing/2014/main" id="{1D6896E3-3037-084A-4200-4B3BA18E6376}"/>
                  </a:ext>
                </a:extLst>
              </p:cNvPr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1444" extrusionOk="0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" name="Google Shape;515;p45">
              <a:extLst>
                <a:ext uri="{FF2B5EF4-FFF2-40B4-BE49-F238E27FC236}">
                  <a16:creationId xmlns:a16="http://schemas.microsoft.com/office/drawing/2014/main" id="{E52AFFDD-22A5-9282-4E2A-01AD0A01F159}"/>
                </a:ext>
              </a:extLst>
            </p:cNvPr>
            <p:cNvSpPr/>
            <p:nvPr/>
          </p:nvSpPr>
          <p:spPr>
            <a:xfrm>
              <a:off x="4563295" y="2964728"/>
              <a:ext cx="12467" cy="27863"/>
            </a:xfrm>
            <a:custGeom>
              <a:avLst/>
              <a:gdLst/>
              <a:ahLst/>
              <a:cxnLst/>
              <a:rect l="l" t="t" r="r" b="b"/>
              <a:pathLst>
                <a:path w="1047" h="2450" extrusionOk="0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" name="Google Shape;516;p45">
              <a:extLst>
                <a:ext uri="{FF2B5EF4-FFF2-40B4-BE49-F238E27FC236}">
                  <a16:creationId xmlns:a16="http://schemas.microsoft.com/office/drawing/2014/main" id="{9245E56E-5C53-3345-288D-E2DA0D84C049}"/>
                </a:ext>
              </a:extLst>
            </p:cNvPr>
            <p:cNvGrpSpPr/>
            <p:nvPr/>
          </p:nvGrpSpPr>
          <p:grpSpPr>
            <a:xfrm>
              <a:off x="3790439" y="2408636"/>
              <a:ext cx="73017" cy="75684"/>
              <a:chOff x="3781475" y="1624825"/>
              <a:chExt cx="153300" cy="166375"/>
            </a:xfrm>
            <a:grpFill/>
          </p:grpSpPr>
          <p:sp>
            <p:nvSpPr>
              <p:cNvPr id="201" name="Google Shape;517;p45">
                <a:extLst>
                  <a:ext uri="{FF2B5EF4-FFF2-40B4-BE49-F238E27FC236}">
                    <a16:creationId xmlns:a16="http://schemas.microsoft.com/office/drawing/2014/main" id="{895431A6-358C-12DC-EDF3-D534ABCE1FCA}"/>
                  </a:ext>
                </a:extLst>
              </p:cNvPr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428" extrusionOk="0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518;p45">
                <a:extLst>
                  <a:ext uri="{FF2B5EF4-FFF2-40B4-BE49-F238E27FC236}">
                    <a16:creationId xmlns:a16="http://schemas.microsoft.com/office/drawing/2014/main" id="{531FF5D5-6997-5CCB-B340-878237BD38F3}"/>
                  </a:ext>
                </a:extLst>
              </p:cNvPr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34" extrusionOk="0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519;p45">
                <a:extLst>
                  <a:ext uri="{FF2B5EF4-FFF2-40B4-BE49-F238E27FC236}">
                    <a16:creationId xmlns:a16="http://schemas.microsoft.com/office/drawing/2014/main" id="{A92F8830-E76B-E964-B7F5-A4FF9BEC90AD}"/>
                  </a:ext>
                </a:extLst>
              </p:cNvPr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1737" extrusionOk="0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520;p45">
                <a:extLst>
                  <a:ext uri="{FF2B5EF4-FFF2-40B4-BE49-F238E27FC236}">
                    <a16:creationId xmlns:a16="http://schemas.microsoft.com/office/drawing/2014/main" id="{933922B8-3475-9ABC-7A19-1316EEE7A8D5}"/>
                  </a:ext>
                </a:extLst>
              </p:cNvPr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avLst/>
                <a:gdLst/>
                <a:ahLst/>
                <a:cxnLst/>
                <a:rect l="l" t="t" r="r" b="b"/>
                <a:pathLst>
                  <a:path w="4102" h="5651" extrusionOk="0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" name="Google Shape;521;p45">
              <a:extLst>
                <a:ext uri="{FF2B5EF4-FFF2-40B4-BE49-F238E27FC236}">
                  <a16:creationId xmlns:a16="http://schemas.microsoft.com/office/drawing/2014/main" id="{D85DF192-01FF-E017-12E6-3CBF5938C4D8}"/>
                </a:ext>
              </a:extLst>
            </p:cNvPr>
            <p:cNvSpPr/>
            <p:nvPr/>
          </p:nvSpPr>
          <p:spPr>
            <a:xfrm>
              <a:off x="4614379" y="2777935"/>
              <a:ext cx="83472" cy="139700"/>
            </a:xfrm>
            <a:custGeom>
              <a:avLst/>
              <a:gdLst/>
              <a:ahLst/>
              <a:cxnLst/>
              <a:rect l="l" t="t" r="r" b="b"/>
              <a:pathLst>
                <a:path w="7010" h="12284" extrusionOk="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22;p45">
              <a:extLst>
                <a:ext uri="{FF2B5EF4-FFF2-40B4-BE49-F238E27FC236}">
                  <a16:creationId xmlns:a16="http://schemas.microsoft.com/office/drawing/2014/main" id="{EB5F7B40-E4E7-5CEE-4C89-59E96B83780A}"/>
                </a:ext>
              </a:extLst>
            </p:cNvPr>
            <p:cNvSpPr/>
            <p:nvPr/>
          </p:nvSpPr>
          <p:spPr>
            <a:xfrm>
              <a:off x="4580490" y="2850992"/>
              <a:ext cx="28661" cy="38087"/>
            </a:xfrm>
            <a:custGeom>
              <a:avLst/>
              <a:gdLst/>
              <a:ahLst/>
              <a:cxnLst/>
              <a:rect l="l" t="t" r="r" b="b"/>
              <a:pathLst>
                <a:path w="2407" h="3349" extrusionOk="0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23;p45">
              <a:extLst>
                <a:ext uri="{FF2B5EF4-FFF2-40B4-BE49-F238E27FC236}">
                  <a16:creationId xmlns:a16="http://schemas.microsoft.com/office/drawing/2014/main" id="{13E80DE1-A34C-F448-E18B-D0CF19B74BD9}"/>
                </a:ext>
              </a:extLst>
            </p:cNvPr>
            <p:cNvSpPr/>
            <p:nvPr/>
          </p:nvSpPr>
          <p:spPr>
            <a:xfrm>
              <a:off x="4566534" y="2807208"/>
              <a:ext cx="32650" cy="53553"/>
            </a:xfrm>
            <a:custGeom>
              <a:avLst/>
              <a:gdLst/>
              <a:ahLst/>
              <a:cxnLst/>
              <a:rect l="l" t="t" r="r" b="b"/>
              <a:pathLst>
                <a:path w="2742" h="4709" extrusionOk="0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24;p45">
              <a:extLst>
                <a:ext uri="{FF2B5EF4-FFF2-40B4-BE49-F238E27FC236}">
                  <a16:creationId xmlns:a16="http://schemas.microsoft.com/office/drawing/2014/main" id="{B022F293-B31E-03E1-5C5A-AD1F4DA800F4}"/>
                </a:ext>
              </a:extLst>
            </p:cNvPr>
            <p:cNvSpPr/>
            <p:nvPr/>
          </p:nvSpPr>
          <p:spPr>
            <a:xfrm>
              <a:off x="4301938" y="2737722"/>
              <a:ext cx="211787" cy="95438"/>
            </a:xfrm>
            <a:custGeom>
              <a:avLst/>
              <a:gdLst/>
              <a:ahLst/>
              <a:cxnLst/>
              <a:rect l="l" t="t" r="r" b="b"/>
              <a:pathLst>
                <a:path w="17786" h="8392" extrusionOk="0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25;p45">
              <a:extLst>
                <a:ext uri="{FF2B5EF4-FFF2-40B4-BE49-F238E27FC236}">
                  <a16:creationId xmlns:a16="http://schemas.microsoft.com/office/drawing/2014/main" id="{F2DA8869-3CD2-7D8F-21DA-CB25D604223B}"/>
                </a:ext>
              </a:extLst>
            </p:cNvPr>
            <p:cNvSpPr/>
            <p:nvPr/>
          </p:nvSpPr>
          <p:spPr>
            <a:xfrm>
              <a:off x="4718522" y="3165089"/>
              <a:ext cx="67277" cy="54986"/>
            </a:xfrm>
            <a:custGeom>
              <a:avLst/>
              <a:gdLst/>
              <a:ahLst/>
              <a:cxnLst/>
              <a:rect l="l" t="t" r="r" b="b"/>
              <a:pathLst>
                <a:path w="5650" h="4835" extrusionOk="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26;p45">
              <a:extLst>
                <a:ext uri="{FF2B5EF4-FFF2-40B4-BE49-F238E27FC236}">
                  <a16:creationId xmlns:a16="http://schemas.microsoft.com/office/drawing/2014/main" id="{E4D04A7B-20BB-752A-DD32-1A4D065B4B2A}"/>
                </a:ext>
              </a:extLst>
            </p:cNvPr>
            <p:cNvSpPr/>
            <p:nvPr/>
          </p:nvSpPr>
          <p:spPr>
            <a:xfrm>
              <a:off x="4567785" y="3016610"/>
              <a:ext cx="54822" cy="91389"/>
            </a:xfrm>
            <a:custGeom>
              <a:avLst/>
              <a:gdLst/>
              <a:ahLst/>
              <a:cxnLst/>
              <a:rect l="l" t="t" r="r" b="b"/>
              <a:pathLst>
                <a:path w="4604" h="8036" extrusionOk="0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27;p45">
              <a:extLst>
                <a:ext uri="{FF2B5EF4-FFF2-40B4-BE49-F238E27FC236}">
                  <a16:creationId xmlns:a16="http://schemas.microsoft.com/office/drawing/2014/main" id="{7F405856-CA78-D3F7-F467-0872A42B2EB7}"/>
                </a:ext>
              </a:extLst>
            </p:cNvPr>
            <p:cNvSpPr/>
            <p:nvPr/>
          </p:nvSpPr>
          <p:spPr>
            <a:xfrm>
              <a:off x="4595934" y="3205063"/>
              <a:ext cx="26673" cy="13340"/>
            </a:xfrm>
            <a:custGeom>
              <a:avLst/>
              <a:gdLst/>
              <a:ahLst/>
              <a:cxnLst/>
              <a:rect l="l" t="t" r="r" b="b"/>
              <a:pathLst>
                <a:path w="2240" h="1173" extrusionOk="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" name="Google Shape;528;p45">
              <a:extLst>
                <a:ext uri="{FF2B5EF4-FFF2-40B4-BE49-F238E27FC236}">
                  <a16:creationId xmlns:a16="http://schemas.microsoft.com/office/drawing/2014/main" id="{3887E000-3264-278C-AD9F-FC8224EF774E}"/>
                </a:ext>
              </a:extLst>
            </p:cNvPr>
            <p:cNvGrpSpPr/>
            <p:nvPr/>
          </p:nvGrpSpPr>
          <p:grpSpPr>
            <a:xfrm>
              <a:off x="4403342" y="3107749"/>
              <a:ext cx="316680" cy="101374"/>
              <a:chOff x="5068275" y="3161675"/>
              <a:chExt cx="664875" cy="222850"/>
            </a:xfrm>
            <a:grpFill/>
          </p:grpSpPr>
          <p:sp>
            <p:nvSpPr>
              <p:cNvPr id="197" name="Google Shape;529;p45">
                <a:extLst>
                  <a:ext uri="{FF2B5EF4-FFF2-40B4-BE49-F238E27FC236}">
                    <a16:creationId xmlns:a16="http://schemas.microsoft.com/office/drawing/2014/main" id="{CA907D8A-5E68-D5D2-32E8-C3B5EB9CAEE3}"/>
                  </a:ext>
                </a:extLst>
              </p:cNvPr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4312" extrusionOk="0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530;p45">
                <a:extLst>
                  <a:ext uri="{FF2B5EF4-FFF2-40B4-BE49-F238E27FC236}">
                    <a16:creationId xmlns:a16="http://schemas.microsoft.com/office/drawing/2014/main" id="{9BE2FC46-05EB-BB43-4439-24FE3BE2E254}"/>
                  </a:ext>
                </a:extLst>
              </p:cNvPr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253" extrusionOk="0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531;p45">
                <a:extLst>
                  <a:ext uri="{FF2B5EF4-FFF2-40B4-BE49-F238E27FC236}">
                    <a16:creationId xmlns:a16="http://schemas.microsoft.com/office/drawing/2014/main" id="{43FA1670-7732-FAB5-C471-66982A5AEF51}"/>
                  </a:ext>
                </a:extLst>
              </p:cNvPr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avLst/>
                <a:gdLst/>
                <a:ahLst/>
                <a:cxnLst/>
                <a:rect l="l" t="t" r="r" b="b"/>
                <a:pathLst>
                  <a:path w="5734" h="5190" extrusionOk="0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532;p45">
                <a:extLst>
                  <a:ext uri="{FF2B5EF4-FFF2-40B4-BE49-F238E27FC236}">
                    <a16:creationId xmlns:a16="http://schemas.microsoft.com/office/drawing/2014/main" id="{9254AFB1-9740-219A-6C28-9C7F9E8FDD4D}"/>
                  </a:ext>
                </a:extLst>
              </p:cNvPr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7242" h="8872" extrusionOk="0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" name="Google Shape;533;p45">
              <a:extLst>
                <a:ext uri="{FF2B5EF4-FFF2-40B4-BE49-F238E27FC236}">
                  <a16:creationId xmlns:a16="http://schemas.microsoft.com/office/drawing/2014/main" id="{C6D686AD-67A0-FAE6-DDB1-80D225222A17}"/>
                </a:ext>
              </a:extLst>
            </p:cNvPr>
            <p:cNvSpPr/>
            <p:nvPr/>
          </p:nvSpPr>
          <p:spPr>
            <a:xfrm>
              <a:off x="4437231" y="3100607"/>
              <a:ext cx="29912" cy="37370"/>
            </a:xfrm>
            <a:custGeom>
              <a:avLst/>
              <a:gdLst/>
              <a:ahLst/>
              <a:cxnLst/>
              <a:rect l="l" t="t" r="r" b="b"/>
              <a:pathLst>
                <a:path w="2512" h="3286" extrusionOk="0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4;p45">
              <a:extLst>
                <a:ext uri="{FF2B5EF4-FFF2-40B4-BE49-F238E27FC236}">
                  <a16:creationId xmlns:a16="http://schemas.microsoft.com/office/drawing/2014/main" id="{20C84B67-A662-B4BA-894B-48D79E314954}"/>
                </a:ext>
              </a:extLst>
            </p:cNvPr>
            <p:cNvSpPr/>
            <p:nvPr/>
          </p:nvSpPr>
          <p:spPr>
            <a:xfrm>
              <a:off x="4503746" y="3099174"/>
              <a:ext cx="65289" cy="42135"/>
            </a:xfrm>
            <a:custGeom>
              <a:avLst/>
              <a:gdLst/>
              <a:ahLst/>
              <a:cxnLst/>
              <a:rect l="l" t="t" r="r" b="b"/>
              <a:pathLst>
                <a:path w="5483" h="3705" extrusionOk="0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35;p45">
              <a:extLst>
                <a:ext uri="{FF2B5EF4-FFF2-40B4-BE49-F238E27FC236}">
                  <a16:creationId xmlns:a16="http://schemas.microsoft.com/office/drawing/2014/main" id="{9BAE1AE9-7753-6F0D-58B3-2D56167D0FF3}"/>
                </a:ext>
              </a:extLst>
            </p:cNvPr>
            <p:cNvSpPr/>
            <p:nvPr/>
          </p:nvSpPr>
          <p:spPr>
            <a:xfrm>
              <a:off x="4442708" y="2983061"/>
              <a:ext cx="56823" cy="104945"/>
            </a:xfrm>
            <a:custGeom>
              <a:avLst/>
              <a:gdLst/>
              <a:ahLst/>
              <a:cxnLst/>
              <a:rect l="l" t="t" r="r" b="b"/>
              <a:pathLst>
                <a:path w="4772" h="9228" extrusionOk="0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36;p45">
              <a:extLst>
                <a:ext uri="{FF2B5EF4-FFF2-40B4-BE49-F238E27FC236}">
                  <a16:creationId xmlns:a16="http://schemas.microsoft.com/office/drawing/2014/main" id="{6EEC101D-1139-FB7A-86AD-D5D83164BD3C}"/>
                </a:ext>
              </a:extLst>
            </p:cNvPr>
            <p:cNvSpPr/>
            <p:nvPr/>
          </p:nvSpPr>
          <p:spPr>
            <a:xfrm>
              <a:off x="4450186" y="3045644"/>
              <a:ext cx="36139" cy="29750"/>
            </a:xfrm>
            <a:custGeom>
              <a:avLst/>
              <a:gdLst/>
              <a:ahLst/>
              <a:cxnLst/>
              <a:rect l="l" t="t" r="r" b="b"/>
              <a:pathLst>
                <a:path w="3035" h="2616" extrusionOk="0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37;p45">
              <a:extLst>
                <a:ext uri="{FF2B5EF4-FFF2-40B4-BE49-F238E27FC236}">
                  <a16:creationId xmlns:a16="http://schemas.microsoft.com/office/drawing/2014/main" id="{4E536AF9-C854-6DD1-1DC8-8354AE38571D}"/>
                </a:ext>
              </a:extLst>
            </p:cNvPr>
            <p:cNvSpPr/>
            <p:nvPr/>
          </p:nvSpPr>
          <p:spPr>
            <a:xfrm>
              <a:off x="4429753" y="2990191"/>
              <a:ext cx="55822" cy="61650"/>
            </a:xfrm>
            <a:custGeom>
              <a:avLst/>
              <a:gdLst/>
              <a:ahLst/>
              <a:cxnLst/>
              <a:rect l="l" t="t" r="r" b="b"/>
              <a:pathLst>
                <a:path w="4688" h="5421" extrusionOk="0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38;p45">
              <a:extLst>
                <a:ext uri="{FF2B5EF4-FFF2-40B4-BE49-F238E27FC236}">
                  <a16:creationId xmlns:a16="http://schemas.microsoft.com/office/drawing/2014/main" id="{3B3EC334-5CE0-1E44-D28F-23368CE7A983}"/>
                </a:ext>
              </a:extLst>
            </p:cNvPr>
            <p:cNvSpPr/>
            <p:nvPr/>
          </p:nvSpPr>
          <p:spPr>
            <a:xfrm>
              <a:off x="4413309" y="3004475"/>
              <a:ext cx="58061" cy="103285"/>
            </a:xfrm>
            <a:custGeom>
              <a:avLst/>
              <a:gdLst/>
              <a:ahLst/>
              <a:cxnLst/>
              <a:rect l="l" t="t" r="r" b="b"/>
              <a:pathLst>
                <a:path w="4876" h="9082" extrusionOk="0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39;p45">
              <a:extLst>
                <a:ext uri="{FF2B5EF4-FFF2-40B4-BE49-F238E27FC236}">
                  <a16:creationId xmlns:a16="http://schemas.microsoft.com/office/drawing/2014/main" id="{5199BD90-5066-1476-72BD-411A320519F4}"/>
                </a:ext>
              </a:extLst>
            </p:cNvPr>
            <p:cNvSpPr/>
            <p:nvPr/>
          </p:nvSpPr>
          <p:spPr>
            <a:xfrm>
              <a:off x="4375443" y="2948079"/>
              <a:ext cx="61050" cy="131125"/>
            </a:xfrm>
            <a:custGeom>
              <a:avLst/>
              <a:gdLst/>
              <a:ahLst/>
              <a:cxnLst/>
              <a:rect l="l" t="t" r="r" b="b"/>
              <a:pathLst>
                <a:path w="5127" h="11530" extrusionOk="0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40;p45">
              <a:extLst>
                <a:ext uri="{FF2B5EF4-FFF2-40B4-BE49-F238E27FC236}">
                  <a16:creationId xmlns:a16="http://schemas.microsoft.com/office/drawing/2014/main" id="{CFD435D2-C6D0-E4D1-F92A-871818454EBA}"/>
                </a:ext>
              </a:extLst>
            </p:cNvPr>
            <p:cNvSpPr/>
            <p:nvPr/>
          </p:nvSpPr>
          <p:spPr>
            <a:xfrm>
              <a:off x="4343054" y="2959975"/>
              <a:ext cx="35389" cy="43557"/>
            </a:xfrm>
            <a:custGeom>
              <a:avLst/>
              <a:gdLst/>
              <a:ahLst/>
              <a:cxnLst/>
              <a:rect l="l" t="t" r="r" b="b"/>
              <a:pathLst>
                <a:path w="2972" h="3830" extrusionOk="0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41;p45">
              <a:extLst>
                <a:ext uri="{FF2B5EF4-FFF2-40B4-BE49-F238E27FC236}">
                  <a16:creationId xmlns:a16="http://schemas.microsoft.com/office/drawing/2014/main" id="{ADA0C299-2585-7893-683A-BCBCD6076DAF}"/>
                </a:ext>
              </a:extLst>
            </p:cNvPr>
            <p:cNvSpPr/>
            <p:nvPr/>
          </p:nvSpPr>
          <p:spPr>
            <a:xfrm>
              <a:off x="3793178" y="2712975"/>
              <a:ext cx="26423" cy="30945"/>
            </a:xfrm>
            <a:custGeom>
              <a:avLst/>
              <a:gdLst/>
              <a:ahLst/>
              <a:cxnLst/>
              <a:rect l="l" t="t" r="r" b="b"/>
              <a:pathLst>
                <a:path w="2219" h="2721" extrusionOk="0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42;p45">
              <a:extLst>
                <a:ext uri="{FF2B5EF4-FFF2-40B4-BE49-F238E27FC236}">
                  <a16:creationId xmlns:a16="http://schemas.microsoft.com/office/drawing/2014/main" id="{93A36DBE-832E-02A3-1518-80189A7093A9}"/>
                </a:ext>
              </a:extLst>
            </p:cNvPr>
            <p:cNvSpPr/>
            <p:nvPr/>
          </p:nvSpPr>
          <p:spPr>
            <a:xfrm>
              <a:off x="3772256" y="2560208"/>
              <a:ext cx="138282" cy="153495"/>
            </a:xfrm>
            <a:custGeom>
              <a:avLst/>
              <a:gdLst/>
              <a:ahLst/>
              <a:cxnLst/>
              <a:rect l="l" t="t" r="r" b="b"/>
              <a:pathLst>
                <a:path w="11613" h="13497" extrusionOk="0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43;p45">
              <a:extLst>
                <a:ext uri="{FF2B5EF4-FFF2-40B4-BE49-F238E27FC236}">
                  <a16:creationId xmlns:a16="http://schemas.microsoft.com/office/drawing/2014/main" id="{B8030941-5566-7278-DA9B-9D560490DDAC}"/>
                </a:ext>
              </a:extLst>
            </p:cNvPr>
            <p:cNvSpPr/>
            <p:nvPr/>
          </p:nvSpPr>
          <p:spPr>
            <a:xfrm>
              <a:off x="3810372" y="2589242"/>
              <a:ext cx="68528" cy="147786"/>
            </a:xfrm>
            <a:custGeom>
              <a:avLst/>
              <a:gdLst/>
              <a:ahLst/>
              <a:cxnLst/>
              <a:rect l="l" t="t" r="r" b="b"/>
              <a:pathLst>
                <a:path w="5755" h="12995" extrusionOk="0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44;p45">
              <a:extLst>
                <a:ext uri="{FF2B5EF4-FFF2-40B4-BE49-F238E27FC236}">
                  <a16:creationId xmlns:a16="http://schemas.microsoft.com/office/drawing/2014/main" id="{784FAC3E-2776-06BB-9799-0A7870F686B1}"/>
                </a:ext>
              </a:extLst>
            </p:cNvPr>
            <p:cNvSpPr/>
            <p:nvPr/>
          </p:nvSpPr>
          <p:spPr>
            <a:xfrm>
              <a:off x="3883127" y="2693471"/>
              <a:ext cx="27411" cy="23803"/>
            </a:xfrm>
            <a:custGeom>
              <a:avLst/>
              <a:gdLst/>
              <a:ahLst/>
              <a:cxnLst/>
              <a:rect l="l" t="t" r="r" b="b"/>
              <a:pathLst>
                <a:path w="2302" h="2093" extrusionOk="0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45;p45">
              <a:extLst>
                <a:ext uri="{FF2B5EF4-FFF2-40B4-BE49-F238E27FC236}">
                  <a16:creationId xmlns:a16="http://schemas.microsoft.com/office/drawing/2014/main" id="{B8DB8D09-0657-766E-98F6-E2EF46D48049}"/>
                </a:ext>
              </a:extLst>
            </p:cNvPr>
            <p:cNvSpPr/>
            <p:nvPr/>
          </p:nvSpPr>
          <p:spPr>
            <a:xfrm>
              <a:off x="3870422" y="2710598"/>
              <a:ext cx="43605" cy="22620"/>
            </a:xfrm>
            <a:custGeom>
              <a:avLst/>
              <a:gdLst/>
              <a:ahLst/>
              <a:cxnLst/>
              <a:rect l="l" t="t" r="r" b="b"/>
              <a:pathLst>
                <a:path w="3662" h="1989" extrusionOk="0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46;p45">
              <a:extLst>
                <a:ext uri="{FF2B5EF4-FFF2-40B4-BE49-F238E27FC236}">
                  <a16:creationId xmlns:a16="http://schemas.microsoft.com/office/drawing/2014/main" id="{8D3E8377-D789-38B1-15B5-9465F87F6B20}"/>
                </a:ext>
              </a:extLst>
            </p:cNvPr>
            <p:cNvSpPr/>
            <p:nvPr/>
          </p:nvSpPr>
          <p:spPr>
            <a:xfrm>
              <a:off x="3871910" y="2726065"/>
              <a:ext cx="33901" cy="23803"/>
            </a:xfrm>
            <a:custGeom>
              <a:avLst/>
              <a:gdLst/>
              <a:ahLst/>
              <a:cxnLst/>
              <a:rect l="l" t="t" r="r" b="b"/>
              <a:pathLst>
                <a:path w="2847" h="2093" extrusionOk="0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47;p45">
              <a:extLst>
                <a:ext uri="{FF2B5EF4-FFF2-40B4-BE49-F238E27FC236}">
                  <a16:creationId xmlns:a16="http://schemas.microsoft.com/office/drawing/2014/main" id="{713485AF-1C86-A2BB-6627-9C17FAE5DED0}"/>
                </a:ext>
              </a:extLst>
            </p:cNvPr>
            <p:cNvSpPr/>
            <p:nvPr/>
          </p:nvSpPr>
          <p:spPr>
            <a:xfrm>
              <a:off x="3888104" y="2727737"/>
              <a:ext cx="57573" cy="42601"/>
            </a:xfrm>
            <a:custGeom>
              <a:avLst/>
              <a:gdLst/>
              <a:ahLst/>
              <a:cxnLst/>
              <a:rect l="l" t="t" r="r" b="b"/>
              <a:pathLst>
                <a:path w="4835" h="3746" extrusionOk="0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48;p45">
              <a:extLst>
                <a:ext uri="{FF2B5EF4-FFF2-40B4-BE49-F238E27FC236}">
                  <a16:creationId xmlns:a16="http://schemas.microsoft.com/office/drawing/2014/main" id="{416516FC-2B56-BA60-C966-61E4DFD5226C}"/>
                </a:ext>
              </a:extLst>
            </p:cNvPr>
            <p:cNvSpPr/>
            <p:nvPr/>
          </p:nvSpPr>
          <p:spPr>
            <a:xfrm>
              <a:off x="3848488" y="2796972"/>
              <a:ext cx="39628" cy="24519"/>
            </a:xfrm>
            <a:custGeom>
              <a:avLst/>
              <a:gdLst/>
              <a:ahLst/>
              <a:cxnLst/>
              <a:rect l="l" t="t" r="r" b="b"/>
              <a:pathLst>
                <a:path w="3328" h="2156" extrusionOk="0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49;p45">
              <a:extLst>
                <a:ext uri="{FF2B5EF4-FFF2-40B4-BE49-F238E27FC236}">
                  <a16:creationId xmlns:a16="http://schemas.microsoft.com/office/drawing/2014/main" id="{EBEA61FA-F44B-5EE2-D372-B0A79404ED14}"/>
                </a:ext>
              </a:extLst>
            </p:cNvPr>
            <p:cNvSpPr/>
            <p:nvPr/>
          </p:nvSpPr>
          <p:spPr>
            <a:xfrm>
              <a:off x="3851727" y="2789842"/>
              <a:ext cx="34151" cy="14284"/>
            </a:xfrm>
            <a:custGeom>
              <a:avLst/>
              <a:gdLst/>
              <a:ahLst/>
              <a:cxnLst/>
              <a:rect l="l" t="t" r="r" b="b"/>
              <a:pathLst>
                <a:path w="2868" h="1256" extrusionOk="0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50;p45">
              <a:extLst>
                <a:ext uri="{FF2B5EF4-FFF2-40B4-BE49-F238E27FC236}">
                  <a16:creationId xmlns:a16="http://schemas.microsoft.com/office/drawing/2014/main" id="{56292ABE-5761-3C2E-9C19-73C87DBEA3CC}"/>
                </a:ext>
              </a:extLst>
            </p:cNvPr>
            <p:cNvSpPr/>
            <p:nvPr/>
          </p:nvSpPr>
          <p:spPr>
            <a:xfrm>
              <a:off x="3869672" y="2845760"/>
              <a:ext cx="12967" cy="23803"/>
            </a:xfrm>
            <a:custGeom>
              <a:avLst/>
              <a:gdLst/>
              <a:ahLst/>
              <a:cxnLst/>
              <a:rect l="l" t="t" r="r" b="b"/>
              <a:pathLst>
                <a:path w="1089" h="2093" extrusionOk="0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51;p45">
              <a:extLst>
                <a:ext uri="{FF2B5EF4-FFF2-40B4-BE49-F238E27FC236}">
                  <a16:creationId xmlns:a16="http://schemas.microsoft.com/office/drawing/2014/main" id="{39FC13A5-5C17-DC61-3A48-819435093F67}"/>
                </a:ext>
              </a:extLst>
            </p:cNvPr>
            <p:cNvSpPr/>
            <p:nvPr/>
          </p:nvSpPr>
          <p:spPr>
            <a:xfrm>
              <a:off x="3863444" y="2836958"/>
              <a:ext cx="12467" cy="15000"/>
            </a:xfrm>
            <a:custGeom>
              <a:avLst/>
              <a:gdLst/>
              <a:ahLst/>
              <a:cxnLst/>
              <a:rect l="l" t="t" r="r" b="b"/>
              <a:pathLst>
                <a:path w="1047" h="1319" extrusionOk="0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52;p45">
              <a:extLst>
                <a:ext uri="{FF2B5EF4-FFF2-40B4-BE49-F238E27FC236}">
                  <a16:creationId xmlns:a16="http://schemas.microsoft.com/office/drawing/2014/main" id="{7518F6E9-0203-7438-2F2E-4559066A931A}"/>
                </a:ext>
              </a:extLst>
            </p:cNvPr>
            <p:cNvSpPr/>
            <p:nvPr/>
          </p:nvSpPr>
          <p:spPr>
            <a:xfrm>
              <a:off x="3844761" y="2824346"/>
              <a:ext cx="25923" cy="21665"/>
            </a:xfrm>
            <a:custGeom>
              <a:avLst/>
              <a:gdLst/>
              <a:ahLst/>
              <a:cxnLst/>
              <a:rect l="l" t="t" r="r" b="b"/>
              <a:pathLst>
                <a:path w="2177" h="1905" extrusionOk="0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53;p45">
              <a:extLst>
                <a:ext uri="{FF2B5EF4-FFF2-40B4-BE49-F238E27FC236}">
                  <a16:creationId xmlns:a16="http://schemas.microsoft.com/office/drawing/2014/main" id="{86D8B964-D72E-3DD8-340F-9A67AD032A38}"/>
                </a:ext>
              </a:extLst>
            </p:cNvPr>
            <p:cNvSpPr/>
            <p:nvPr/>
          </p:nvSpPr>
          <p:spPr>
            <a:xfrm>
              <a:off x="3830555" y="2811734"/>
              <a:ext cx="20195" cy="12146"/>
            </a:xfrm>
            <a:custGeom>
              <a:avLst/>
              <a:gdLst/>
              <a:ahLst/>
              <a:cxnLst/>
              <a:rect l="l" t="t" r="r" b="b"/>
              <a:pathLst>
                <a:path w="1696" h="1068" extrusionOk="0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54;p45">
              <a:extLst>
                <a:ext uri="{FF2B5EF4-FFF2-40B4-BE49-F238E27FC236}">
                  <a16:creationId xmlns:a16="http://schemas.microsoft.com/office/drawing/2014/main" id="{E409738A-FAE4-56E7-F4F8-3CAFCF21901E}"/>
                </a:ext>
              </a:extLst>
            </p:cNvPr>
            <p:cNvSpPr/>
            <p:nvPr/>
          </p:nvSpPr>
          <p:spPr>
            <a:xfrm>
              <a:off x="3804645" y="2793401"/>
              <a:ext cx="47594" cy="21903"/>
            </a:xfrm>
            <a:custGeom>
              <a:avLst/>
              <a:gdLst/>
              <a:ahLst/>
              <a:cxnLst/>
              <a:rect l="l" t="t" r="r" b="b"/>
              <a:pathLst>
                <a:path w="3997" h="1926" extrusionOk="0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55;p45">
              <a:extLst>
                <a:ext uri="{FF2B5EF4-FFF2-40B4-BE49-F238E27FC236}">
                  <a16:creationId xmlns:a16="http://schemas.microsoft.com/office/drawing/2014/main" id="{EE1D6A64-6316-F117-878D-F7A528AE7A60}"/>
                </a:ext>
              </a:extLst>
            </p:cNvPr>
            <p:cNvSpPr/>
            <p:nvPr/>
          </p:nvSpPr>
          <p:spPr>
            <a:xfrm>
              <a:off x="3831556" y="2741054"/>
              <a:ext cx="63038" cy="50699"/>
            </a:xfrm>
            <a:custGeom>
              <a:avLst/>
              <a:gdLst/>
              <a:ahLst/>
              <a:cxnLst/>
              <a:rect l="l" t="t" r="r" b="b"/>
              <a:pathLst>
                <a:path w="5294" h="4458" extrusionOk="0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56;p45">
              <a:extLst>
                <a:ext uri="{FF2B5EF4-FFF2-40B4-BE49-F238E27FC236}">
                  <a16:creationId xmlns:a16="http://schemas.microsoft.com/office/drawing/2014/main" id="{AC54C49C-778B-FA2A-F124-8B5FB7E5F3E3}"/>
                </a:ext>
              </a:extLst>
            </p:cNvPr>
            <p:cNvSpPr/>
            <p:nvPr/>
          </p:nvSpPr>
          <p:spPr>
            <a:xfrm>
              <a:off x="3819089" y="2776036"/>
              <a:ext cx="50345" cy="20948"/>
            </a:xfrm>
            <a:custGeom>
              <a:avLst/>
              <a:gdLst/>
              <a:ahLst/>
              <a:cxnLst/>
              <a:rect l="l" t="t" r="r" b="b"/>
              <a:pathLst>
                <a:path w="4228" h="1842" extrusionOk="0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57;p45">
              <a:extLst>
                <a:ext uri="{FF2B5EF4-FFF2-40B4-BE49-F238E27FC236}">
                  <a16:creationId xmlns:a16="http://schemas.microsoft.com/office/drawing/2014/main" id="{AD354E7A-D0F2-3544-CEC6-32EF998BE78C}"/>
                </a:ext>
              </a:extLst>
            </p:cNvPr>
            <p:cNvSpPr/>
            <p:nvPr/>
          </p:nvSpPr>
          <p:spPr>
            <a:xfrm>
              <a:off x="3779972" y="2741293"/>
              <a:ext cx="57323" cy="65449"/>
            </a:xfrm>
            <a:custGeom>
              <a:avLst/>
              <a:gdLst/>
              <a:ahLst/>
              <a:cxnLst/>
              <a:rect l="l" t="t" r="r" b="b"/>
              <a:pathLst>
                <a:path w="4814" h="5755" extrusionOk="0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58;p45">
              <a:extLst>
                <a:ext uri="{FF2B5EF4-FFF2-40B4-BE49-F238E27FC236}">
                  <a16:creationId xmlns:a16="http://schemas.microsoft.com/office/drawing/2014/main" id="{747F1930-92DA-9C70-CC63-2D2F2CF5EA69}"/>
                </a:ext>
              </a:extLst>
            </p:cNvPr>
            <p:cNvSpPr/>
            <p:nvPr/>
          </p:nvSpPr>
          <p:spPr>
            <a:xfrm>
              <a:off x="3764778" y="2755577"/>
              <a:ext cx="24672" cy="21426"/>
            </a:xfrm>
            <a:custGeom>
              <a:avLst/>
              <a:gdLst/>
              <a:ahLst/>
              <a:cxnLst/>
              <a:rect l="l" t="t" r="r" b="b"/>
              <a:pathLst>
                <a:path w="2072" h="1884" extrusionOk="0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59;p45">
              <a:extLst>
                <a:ext uri="{FF2B5EF4-FFF2-40B4-BE49-F238E27FC236}">
                  <a16:creationId xmlns:a16="http://schemas.microsoft.com/office/drawing/2014/main" id="{A0179297-CC2B-0609-2893-81CBE6F955C5}"/>
                </a:ext>
              </a:extLst>
            </p:cNvPr>
            <p:cNvSpPr/>
            <p:nvPr/>
          </p:nvSpPr>
          <p:spPr>
            <a:xfrm>
              <a:off x="3762540" y="2773181"/>
              <a:ext cx="19445" cy="15956"/>
            </a:xfrm>
            <a:custGeom>
              <a:avLst/>
              <a:gdLst/>
              <a:ahLst/>
              <a:cxnLst/>
              <a:rect l="l" t="t" r="r" b="b"/>
              <a:pathLst>
                <a:path w="1633" h="1403" extrusionOk="0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60;p45">
              <a:extLst>
                <a:ext uri="{FF2B5EF4-FFF2-40B4-BE49-F238E27FC236}">
                  <a16:creationId xmlns:a16="http://schemas.microsoft.com/office/drawing/2014/main" id="{328B8262-2343-95A3-BFAE-D1E59DDDF36E}"/>
                </a:ext>
              </a:extLst>
            </p:cNvPr>
            <p:cNvSpPr/>
            <p:nvPr/>
          </p:nvSpPr>
          <p:spPr>
            <a:xfrm>
              <a:off x="3779484" y="2783894"/>
              <a:ext cx="4739" cy="6425"/>
            </a:xfrm>
            <a:custGeom>
              <a:avLst/>
              <a:gdLst/>
              <a:ahLst/>
              <a:cxnLst/>
              <a:rect l="l" t="t" r="r" b="b"/>
              <a:pathLst>
                <a:path w="398" h="565" extrusionOk="0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61;p45">
              <a:extLst>
                <a:ext uri="{FF2B5EF4-FFF2-40B4-BE49-F238E27FC236}">
                  <a16:creationId xmlns:a16="http://schemas.microsoft.com/office/drawing/2014/main" id="{B1E26DFE-EA2B-F8D8-9A95-A635FC61A143}"/>
                </a:ext>
              </a:extLst>
            </p:cNvPr>
            <p:cNvSpPr/>
            <p:nvPr/>
          </p:nvSpPr>
          <p:spPr>
            <a:xfrm>
              <a:off x="3681319" y="2737017"/>
              <a:ext cx="27661" cy="34982"/>
            </a:xfrm>
            <a:custGeom>
              <a:avLst/>
              <a:gdLst/>
              <a:ahLst/>
              <a:cxnLst/>
              <a:rect l="l" t="t" r="r" b="b"/>
              <a:pathLst>
                <a:path w="2323" h="3076" extrusionOk="0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" name="Google Shape;562;p45">
              <a:extLst>
                <a:ext uri="{FF2B5EF4-FFF2-40B4-BE49-F238E27FC236}">
                  <a16:creationId xmlns:a16="http://schemas.microsoft.com/office/drawing/2014/main" id="{FAF2FA45-9D30-90DD-1A6B-3D4BA43D8534}"/>
                </a:ext>
              </a:extLst>
            </p:cNvPr>
            <p:cNvGrpSpPr/>
            <p:nvPr/>
          </p:nvGrpSpPr>
          <p:grpSpPr>
            <a:xfrm>
              <a:off x="3697513" y="2707266"/>
              <a:ext cx="59549" cy="79733"/>
              <a:chOff x="3586375" y="2281300"/>
              <a:chExt cx="125025" cy="175275"/>
            </a:xfrm>
            <a:grpFill/>
          </p:grpSpPr>
          <p:sp>
            <p:nvSpPr>
              <p:cNvPr id="195" name="Google Shape;563;p45">
                <a:extLst>
                  <a:ext uri="{FF2B5EF4-FFF2-40B4-BE49-F238E27FC236}">
                    <a16:creationId xmlns:a16="http://schemas.microsoft.com/office/drawing/2014/main" id="{9B0AF61B-E44E-BD52-E4AD-9C97B22B2C3E}"/>
                  </a:ext>
                </a:extLst>
              </p:cNvPr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avLst/>
                <a:gdLst/>
                <a:ahLst/>
                <a:cxnLst/>
                <a:rect l="l" t="t" r="r" b="b"/>
                <a:pathLst>
                  <a:path w="4060" h="7011" extrusionOk="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564;p45">
                <a:extLst>
                  <a:ext uri="{FF2B5EF4-FFF2-40B4-BE49-F238E27FC236}">
                    <a16:creationId xmlns:a16="http://schemas.microsoft.com/office/drawing/2014/main" id="{88572523-81CA-B75D-68C1-83CA4CD93E90}"/>
                  </a:ext>
                </a:extLst>
              </p:cNvPr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05" extrusionOk="0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565;p45">
              <a:extLst>
                <a:ext uri="{FF2B5EF4-FFF2-40B4-BE49-F238E27FC236}">
                  <a16:creationId xmlns:a16="http://schemas.microsoft.com/office/drawing/2014/main" id="{50AC305B-9466-C4ED-4742-84161FB3C128}"/>
                </a:ext>
              </a:extLst>
            </p:cNvPr>
            <p:cNvSpPr/>
            <p:nvPr/>
          </p:nvSpPr>
          <p:spPr>
            <a:xfrm>
              <a:off x="4037841" y="3224817"/>
              <a:ext cx="52333" cy="93527"/>
            </a:xfrm>
            <a:custGeom>
              <a:avLst/>
              <a:gdLst/>
              <a:ahLst/>
              <a:cxnLst/>
              <a:rect l="l" t="t" r="r" b="b"/>
              <a:pathLst>
                <a:path w="4395" h="8224" extrusionOk="0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" name="Google Shape;566;p45">
              <a:extLst>
                <a:ext uri="{FF2B5EF4-FFF2-40B4-BE49-F238E27FC236}">
                  <a16:creationId xmlns:a16="http://schemas.microsoft.com/office/drawing/2014/main" id="{33F88382-1E45-93D2-B17A-6CBBC5807845}"/>
                </a:ext>
              </a:extLst>
            </p:cNvPr>
            <p:cNvGrpSpPr/>
            <p:nvPr/>
          </p:nvGrpSpPr>
          <p:grpSpPr>
            <a:xfrm>
              <a:off x="4513224" y="3221724"/>
              <a:ext cx="274563" cy="280321"/>
              <a:chOff x="5298975" y="3412225"/>
              <a:chExt cx="576450" cy="616225"/>
            </a:xfrm>
            <a:grpFill/>
          </p:grpSpPr>
          <p:sp>
            <p:nvSpPr>
              <p:cNvPr id="193" name="Google Shape;567;p45">
                <a:extLst>
                  <a:ext uri="{FF2B5EF4-FFF2-40B4-BE49-F238E27FC236}">
                    <a16:creationId xmlns:a16="http://schemas.microsoft.com/office/drawing/2014/main" id="{2AED9B76-0525-1601-A3F3-339503F2A565}"/>
                  </a:ext>
                </a:extLst>
              </p:cNvPr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avLst/>
                <a:gdLst/>
                <a:ahLst/>
                <a:cxnLst/>
                <a:rect l="l" t="t" r="r" b="b"/>
                <a:pathLst>
                  <a:path w="23058" h="20611" extrusionOk="0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A6CBC2"/>
                  </a:solidFill>
                </a:endParaRPr>
              </a:p>
            </p:txBody>
          </p:sp>
          <p:sp>
            <p:nvSpPr>
              <p:cNvPr id="194" name="Google Shape;568;p45">
                <a:extLst>
                  <a:ext uri="{FF2B5EF4-FFF2-40B4-BE49-F238E27FC236}">
                    <a16:creationId xmlns:a16="http://schemas.microsoft.com/office/drawing/2014/main" id="{2EF985A3-6F26-7BEA-D736-955D53C3D3FF}"/>
                  </a:ext>
                </a:extLst>
              </p:cNvPr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847" extrusionOk="0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569;p45">
              <a:extLst>
                <a:ext uri="{FF2B5EF4-FFF2-40B4-BE49-F238E27FC236}">
                  <a16:creationId xmlns:a16="http://schemas.microsoft.com/office/drawing/2014/main" id="{7C4767AA-D040-9380-B30F-FB0F5B771F71}"/>
                </a:ext>
              </a:extLst>
            </p:cNvPr>
            <p:cNvGrpSpPr/>
            <p:nvPr/>
          </p:nvGrpSpPr>
          <p:grpSpPr>
            <a:xfrm>
              <a:off x="4824403" y="3421846"/>
              <a:ext cx="110132" cy="130647"/>
              <a:chOff x="5952300" y="3852150"/>
              <a:chExt cx="231225" cy="287200"/>
            </a:xfrm>
            <a:grpFill/>
          </p:grpSpPr>
          <p:sp>
            <p:nvSpPr>
              <p:cNvPr id="191" name="Google Shape;570;p45">
                <a:extLst>
                  <a:ext uri="{FF2B5EF4-FFF2-40B4-BE49-F238E27FC236}">
                    <a16:creationId xmlns:a16="http://schemas.microsoft.com/office/drawing/2014/main" id="{092CFAD6-566C-F9C6-35FE-770D094E8E08}"/>
                  </a:ext>
                </a:extLst>
              </p:cNvPr>
              <p:cNvSpPr/>
              <p:nvPr/>
            </p:nvSpPr>
            <p:spPr>
              <a:xfrm>
                <a:off x="5952300" y="3996525"/>
                <a:ext cx="145450" cy="14282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5713" extrusionOk="0">
                    <a:moveTo>
                      <a:pt x="5064" y="0"/>
                    </a:moveTo>
                    <a:lnTo>
                      <a:pt x="4918" y="105"/>
                    </a:lnTo>
                    <a:lnTo>
                      <a:pt x="4834" y="126"/>
                    </a:lnTo>
                    <a:lnTo>
                      <a:pt x="4729" y="209"/>
                    </a:lnTo>
                    <a:lnTo>
                      <a:pt x="4729" y="377"/>
                    </a:lnTo>
                    <a:lnTo>
                      <a:pt x="4625" y="628"/>
                    </a:lnTo>
                    <a:lnTo>
                      <a:pt x="4520" y="753"/>
                    </a:lnTo>
                    <a:lnTo>
                      <a:pt x="4457" y="774"/>
                    </a:lnTo>
                    <a:lnTo>
                      <a:pt x="4332" y="942"/>
                    </a:lnTo>
                    <a:lnTo>
                      <a:pt x="4290" y="1025"/>
                    </a:lnTo>
                    <a:lnTo>
                      <a:pt x="4185" y="1067"/>
                    </a:lnTo>
                    <a:lnTo>
                      <a:pt x="4081" y="1046"/>
                    </a:lnTo>
                    <a:lnTo>
                      <a:pt x="3976" y="1130"/>
                    </a:lnTo>
                    <a:lnTo>
                      <a:pt x="3934" y="1235"/>
                    </a:lnTo>
                    <a:lnTo>
                      <a:pt x="3934" y="1339"/>
                    </a:lnTo>
                    <a:lnTo>
                      <a:pt x="3892" y="1360"/>
                    </a:lnTo>
                    <a:lnTo>
                      <a:pt x="3788" y="1465"/>
                    </a:lnTo>
                    <a:lnTo>
                      <a:pt x="3788" y="1590"/>
                    </a:lnTo>
                    <a:lnTo>
                      <a:pt x="3725" y="1674"/>
                    </a:lnTo>
                    <a:lnTo>
                      <a:pt x="3704" y="1758"/>
                    </a:lnTo>
                    <a:lnTo>
                      <a:pt x="3495" y="2009"/>
                    </a:lnTo>
                    <a:lnTo>
                      <a:pt x="3286" y="2176"/>
                    </a:lnTo>
                    <a:lnTo>
                      <a:pt x="3160" y="2197"/>
                    </a:lnTo>
                    <a:lnTo>
                      <a:pt x="2993" y="2281"/>
                    </a:lnTo>
                    <a:lnTo>
                      <a:pt x="2993" y="2344"/>
                    </a:lnTo>
                    <a:lnTo>
                      <a:pt x="2888" y="2344"/>
                    </a:lnTo>
                    <a:lnTo>
                      <a:pt x="2679" y="2469"/>
                    </a:lnTo>
                    <a:lnTo>
                      <a:pt x="2512" y="2616"/>
                    </a:lnTo>
                    <a:lnTo>
                      <a:pt x="2407" y="2637"/>
                    </a:lnTo>
                    <a:lnTo>
                      <a:pt x="2198" y="2783"/>
                    </a:lnTo>
                    <a:lnTo>
                      <a:pt x="2156" y="2846"/>
                    </a:lnTo>
                    <a:lnTo>
                      <a:pt x="2219" y="2929"/>
                    </a:lnTo>
                    <a:lnTo>
                      <a:pt x="2219" y="3055"/>
                    </a:lnTo>
                    <a:lnTo>
                      <a:pt x="2114" y="2950"/>
                    </a:lnTo>
                    <a:lnTo>
                      <a:pt x="2093" y="2929"/>
                    </a:lnTo>
                    <a:lnTo>
                      <a:pt x="1988" y="2950"/>
                    </a:lnTo>
                    <a:lnTo>
                      <a:pt x="1884" y="2992"/>
                    </a:lnTo>
                    <a:lnTo>
                      <a:pt x="1821" y="2950"/>
                    </a:lnTo>
                    <a:lnTo>
                      <a:pt x="1737" y="2950"/>
                    </a:lnTo>
                    <a:lnTo>
                      <a:pt x="1570" y="3118"/>
                    </a:lnTo>
                    <a:lnTo>
                      <a:pt x="1507" y="3201"/>
                    </a:lnTo>
                    <a:lnTo>
                      <a:pt x="1361" y="3327"/>
                    </a:lnTo>
                    <a:lnTo>
                      <a:pt x="1277" y="3348"/>
                    </a:lnTo>
                    <a:lnTo>
                      <a:pt x="1172" y="3453"/>
                    </a:lnTo>
                    <a:lnTo>
                      <a:pt x="1151" y="3620"/>
                    </a:lnTo>
                    <a:lnTo>
                      <a:pt x="1110" y="3536"/>
                    </a:lnTo>
                    <a:lnTo>
                      <a:pt x="1068" y="3473"/>
                    </a:lnTo>
                    <a:lnTo>
                      <a:pt x="1005" y="3557"/>
                    </a:lnTo>
                    <a:lnTo>
                      <a:pt x="942" y="3620"/>
                    </a:lnTo>
                    <a:lnTo>
                      <a:pt x="942" y="3746"/>
                    </a:lnTo>
                    <a:lnTo>
                      <a:pt x="879" y="3787"/>
                    </a:lnTo>
                    <a:lnTo>
                      <a:pt x="838" y="3766"/>
                    </a:lnTo>
                    <a:lnTo>
                      <a:pt x="670" y="3955"/>
                    </a:lnTo>
                    <a:lnTo>
                      <a:pt x="628" y="3955"/>
                    </a:lnTo>
                    <a:lnTo>
                      <a:pt x="566" y="4038"/>
                    </a:lnTo>
                    <a:lnTo>
                      <a:pt x="566" y="4206"/>
                    </a:lnTo>
                    <a:lnTo>
                      <a:pt x="524" y="4269"/>
                    </a:lnTo>
                    <a:lnTo>
                      <a:pt x="461" y="4164"/>
                    </a:lnTo>
                    <a:lnTo>
                      <a:pt x="419" y="4164"/>
                    </a:lnTo>
                    <a:lnTo>
                      <a:pt x="377" y="4206"/>
                    </a:lnTo>
                    <a:lnTo>
                      <a:pt x="335" y="4248"/>
                    </a:lnTo>
                    <a:lnTo>
                      <a:pt x="252" y="4415"/>
                    </a:lnTo>
                    <a:lnTo>
                      <a:pt x="252" y="4478"/>
                    </a:lnTo>
                    <a:lnTo>
                      <a:pt x="335" y="4582"/>
                    </a:lnTo>
                    <a:lnTo>
                      <a:pt x="377" y="4624"/>
                    </a:lnTo>
                    <a:lnTo>
                      <a:pt x="335" y="4666"/>
                    </a:lnTo>
                    <a:lnTo>
                      <a:pt x="252" y="4666"/>
                    </a:lnTo>
                    <a:lnTo>
                      <a:pt x="126" y="4687"/>
                    </a:lnTo>
                    <a:lnTo>
                      <a:pt x="1" y="4813"/>
                    </a:lnTo>
                    <a:lnTo>
                      <a:pt x="43" y="4834"/>
                    </a:lnTo>
                    <a:lnTo>
                      <a:pt x="126" y="4834"/>
                    </a:lnTo>
                    <a:lnTo>
                      <a:pt x="43" y="4896"/>
                    </a:lnTo>
                    <a:lnTo>
                      <a:pt x="43" y="5001"/>
                    </a:lnTo>
                    <a:lnTo>
                      <a:pt x="126" y="5085"/>
                    </a:lnTo>
                    <a:lnTo>
                      <a:pt x="168" y="5106"/>
                    </a:lnTo>
                    <a:lnTo>
                      <a:pt x="315" y="5106"/>
                    </a:lnTo>
                    <a:lnTo>
                      <a:pt x="335" y="5147"/>
                    </a:lnTo>
                    <a:lnTo>
                      <a:pt x="356" y="5147"/>
                    </a:lnTo>
                    <a:lnTo>
                      <a:pt x="377" y="5085"/>
                    </a:lnTo>
                    <a:lnTo>
                      <a:pt x="440" y="5085"/>
                    </a:lnTo>
                    <a:lnTo>
                      <a:pt x="524" y="5126"/>
                    </a:lnTo>
                    <a:lnTo>
                      <a:pt x="566" y="5210"/>
                    </a:lnTo>
                    <a:lnTo>
                      <a:pt x="545" y="5252"/>
                    </a:lnTo>
                    <a:lnTo>
                      <a:pt x="587" y="5315"/>
                    </a:lnTo>
                    <a:lnTo>
                      <a:pt x="670" y="5315"/>
                    </a:lnTo>
                    <a:lnTo>
                      <a:pt x="733" y="5336"/>
                    </a:lnTo>
                    <a:lnTo>
                      <a:pt x="754" y="5461"/>
                    </a:lnTo>
                    <a:lnTo>
                      <a:pt x="859" y="5545"/>
                    </a:lnTo>
                    <a:lnTo>
                      <a:pt x="942" y="5608"/>
                    </a:lnTo>
                    <a:lnTo>
                      <a:pt x="838" y="5670"/>
                    </a:lnTo>
                    <a:lnTo>
                      <a:pt x="879" y="5670"/>
                    </a:lnTo>
                    <a:lnTo>
                      <a:pt x="1005" y="5629"/>
                    </a:lnTo>
                    <a:lnTo>
                      <a:pt x="1005" y="5670"/>
                    </a:lnTo>
                    <a:lnTo>
                      <a:pt x="1110" y="5712"/>
                    </a:lnTo>
                    <a:lnTo>
                      <a:pt x="1256" y="5670"/>
                    </a:lnTo>
                    <a:lnTo>
                      <a:pt x="1465" y="5608"/>
                    </a:lnTo>
                    <a:lnTo>
                      <a:pt x="1612" y="5461"/>
                    </a:lnTo>
                    <a:lnTo>
                      <a:pt x="1737" y="5419"/>
                    </a:lnTo>
                    <a:lnTo>
                      <a:pt x="1737" y="5357"/>
                    </a:lnTo>
                    <a:lnTo>
                      <a:pt x="1716" y="5252"/>
                    </a:lnTo>
                    <a:lnTo>
                      <a:pt x="1800" y="5315"/>
                    </a:lnTo>
                    <a:lnTo>
                      <a:pt x="1779" y="5398"/>
                    </a:lnTo>
                    <a:lnTo>
                      <a:pt x="1905" y="5336"/>
                    </a:lnTo>
                    <a:lnTo>
                      <a:pt x="1926" y="5210"/>
                    </a:lnTo>
                    <a:lnTo>
                      <a:pt x="2009" y="5106"/>
                    </a:lnTo>
                    <a:lnTo>
                      <a:pt x="2198" y="5022"/>
                    </a:lnTo>
                    <a:lnTo>
                      <a:pt x="2323" y="5022"/>
                    </a:lnTo>
                    <a:lnTo>
                      <a:pt x="2365" y="5001"/>
                    </a:lnTo>
                    <a:lnTo>
                      <a:pt x="2365" y="4959"/>
                    </a:lnTo>
                    <a:lnTo>
                      <a:pt x="2260" y="4959"/>
                    </a:lnTo>
                    <a:lnTo>
                      <a:pt x="2323" y="4938"/>
                    </a:lnTo>
                    <a:lnTo>
                      <a:pt x="2344" y="4917"/>
                    </a:lnTo>
                    <a:lnTo>
                      <a:pt x="2323" y="4896"/>
                    </a:lnTo>
                    <a:lnTo>
                      <a:pt x="2449" y="4729"/>
                    </a:lnTo>
                    <a:lnTo>
                      <a:pt x="2532" y="4582"/>
                    </a:lnTo>
                    <a:lnTo>
                      <a:pt x="2574" y="4415"/>
                    </a:lnTo>
                    <a:lnTo>
                      <a:pt x="2658" y="4310"/>
                    </a:lnTo>
                    <a:lnTo>
                      <a:pt x="2930" y="4143"/>
                    </a:lnTo>
                    <a:lnTo>
                      <a:pt x="2972" y="4038"/>
                    </a:lnTo>
                    <a:lnTo>
                      <a:pt x="2993" y="3913"/>
                    </a:lnTo>
                    <a:lnTo>
                      <a:pt x="3097" y="3746"/>
                    </a:lnTo>
                    <a:lnTo>
                      <a:pt x="3160" y="3641"/>
                    </a:lnTo>
                    <a:lnTo>
                      <a:pt x="3181" y="3536"/>
                    </a:lnTo>
                    <a:lnTo>
                      <a:pt x="3265" y="3432"/>
                    </a:lnTo>
                    <a:lnTo>
                      <a:pt x="3369" y="3369"/>
                    </a:lnTo>
                    <a:lnTo>
                      <a:pt x="3390" y="3264"/>
                    </a:lnTo>
                    <a:lnTo>
                      <a:pt x="3474" y="3348"/>
                    </a:lnTo>
                    <a:lnTo>
                      <a:pt x="3516" y="3348"/>
                    </a:lnTo>
                    <a:lnTo>
                      <a:pt x="3558" y="3243"/>
                    </a:lnTo>
                    <a:lnTo>
                      <a:pt x="3662" y="3243"/>
                    </a:lnTo>
                    <a:lnTo>
                      <a:pt x="3725" y="3222"/>
                    </a:lnTo>
                    <a:lnTo>
                      <a:pt x="3788" y="3139"/>
                    </a:lnTo>
                    <a:lnTo>
                      <a:pt x="3788" y="3034"/>
                    </a:lnTo>
                    <a:lnTo>
                      <a:pt x="3704" y="2950"/>
                    </a:lnTo>
                    <a:lnTo>
                      <a:pt x="3704" y="2950"/>
                    </a:lnTo>
                    <a:lnTo>
                      <a:pt x="3809" y="3013"/>
                    </a:lnTo>
                    <a:lnTo>
                      <a:pt x="3830" y="3139"/>
                    </a:lnTo>
                    <a:lnTo>
                      <a:pt x="3892" y="3139"/>
                    </a:lnTo>
                    <a:lnTo>
                      <a:pt x="3976" y="3118"/>
                    </a:lnTo>
                    <a:lnTo>
                      <a:pt x="3976" y="3055"/>
                    </a:lnTo>
                    <a:lnTo>
                      <a:pt x="4039" y="3013"/>
                    </a:lnTo>
                    <a:lnTo>
                      <a:pt x="4123" y="3034"/>
                    </a:lnTo>
                    <a:lnTo>
                      <a:pt x="4123" y="3097"/>
                    </a:lnTo>
                    <a:lnTo>
                      <a:pt x="4018" y="3139"/>
                    </a:lnTo>
                    <a:lnTo>
                      <a:pt x="4123" y="3139"/>
                    </a:lnTo>
                    <a:lnTo>
                      <a:pt x="4227" y="3160"/>
                    </a:lnTo>
                    <a:lnTo>
                      <a:pt x="4248" y="3118"/>
                    </a:lnTo>
                    <a:lnTo>
                      <a:pt x="4248" y="3034"/>
                    </a:lnTo>
                    <a:lnTo>
                      <a:pt x="4290" y="2992"/>
                    </a:lnTo>
                    <a:lnTo>
                      <a:pt x="4311" y="3013"/>
                    </a:lnTo>
                    <a:lnTo>
                      <a:pt x="4311" y="3139"/>
                    </a:lnTo>
                    <a:lnTo>
                      <a:pt x="4332" y="3160"/>
                    </a:lnTo>
                    <a:lnTo>
                      <a:pt x="4395" y="3118"/>
                    </a:lnTo>
                    <a:lnTo>
                      <a:pt x="4416" y="2950"/>
                    </a:lnTo>
                    <a:lnTo>
                      <a:pt x="4353" y="2867"/>
                    </a:lnTo>
                    <a:lnTo>
                      <a:pt x="4290" y="2867"/>
                    </a:lnTo>
                    <a:lnTo>
                      <a:pt x="4311" y="2825"/>
                    </a:lnTo>
                    <a:lnTo>
                      <a:pt x="4311" y="2699"/>
                    </a:lnTo>
                    <a:lnTo>
                      <a:pt x="4332" y="2511"/>
                    </a:lnTo>
                    <a:lnTo>
                      <a:pt x="4416" y="2490"/>
                    </a:lnTo>
                    <a:lnTo>
                      <a:pt x="4562" y="2427"/>
                    </a:lnTo>
                    <a:lnTo>
                      <a:pt x="4750" y="2323"/>
                    </a:lnTo>
                    <a:lnTo>
                      <a:pt x="4771" y="2260"/>
                    </a:lnTo>
                    <a:lnTo>
                      <a:pt x="4918" y="2093"/>
                    </a:lnTo>
                    <a:lnTo>
                      <a:pt x="4918" y="1988"/>
                    </a:lnTo>
                    <a:lnTo>
                      <a:pt x="5043" y="1862"/>
                    </a:lnTo>
                    <a:lnTo>
                      <a:pt x="5127" y="1883"/>
                    </a:lnTo>
                    <a:lnTo>
                      <a:pt x="5127" y="1821"/>
                    </a:lnTo>
                    <a:lnTo>
                      <a:pt x="5336" y="1632"/>
                    </a:lnTo>
                    <a:lnTo>
                      <a:pt x="5336" y="1549"/>
                    </a:lnTo>
                    <a:lnTo>
                      <a:pt x="5650" y="1277"/>
                    </a:lnTo>
                    <a:lnTo>
                      <a:pt x="5755" y="1235"/>
                    </a:lnTo>
                    <a:lnTo>
                      <a:pt x="5692" y="1214"/>
                    </a:lnTo>
                    <a:lnTo>
                      <a:pt x="5671" y="1109"/>
                    </a:lnTo>
                    <a:lnTo>
                      <a:pt x="5608" y="1005"/>
                    </a:lnTo>
                    <a:lnTo>
                      <a:pt x="5650" y="900"/>
                    </a:lnTo>
                    <a:lnTo>
                      <a:pt x="5671" y="774"/>
                    </a:lnTo>
                    <a:lnTo>
                      <a:pt x="5692" y="816"/>
                    </a:lnTo>
                    <a:lnTo>
                      <a:pt x="5797" y="649"/>
                    </a:lnTo>
                    <a:lnTo>
                      <a:pt x="5713" y="691"/>
                    </a:lnTo>
                    <a:lnTo>
                      <a:pt x="5650" y="691"/>
                    </a:lnTo>
                    <a:lnTo>
                      <a:pt x="5755" y="628"/>
                    </a:lnTo>
                    <a:lnTo>
                      <a:pt x="5817" y="502"/>
                    </a:lnTo>
                    <a:lnTo>
                      <a:pt x="5797" y="502"/>
                    </a:lnTo>
                    <a:lnTo>
                      <a:pt x="5797" y="419"/>
                    </a:lnTo>
                    <a:lnTo>
                      <a:pt x="5713" y="419"/>
                    </a:lnTo>
                    <a:lnTo>
                      <a:pt x="5650" y="544"/>
                    </a:lnTo>
                    <a:lnTo>
                      <a:pt x="5671" y="586"/>
                    </a:lnTo>
                    <a:lnTo>
                      <a:pt x="5713" y="607"/>
                    </a:lnTo>
                    <a:lnTo>
                      <a:pt x="5608" y="649"/>
                    </a:lnTo>
                    <a:lnTo>
                      <a:pt x="5566" y="607"/>
                    </a:lnTo>
                    <a:lnTo>
                      <a:pt x="5566" y="544"/>
                    </a:lnTo>
                    <a:lnTo>
                      <a:pt x="5504" y="544"/>
                    </a:lnTo>
                    <a:lnTo>
                      <a:pt x="5441" y="523"/>
                    </a:lnTo>
                    <a:lnTo>
                      <a:pt x="5378" y="586"/>
                    </a:lnTo>
                    <a:lnTo>
                      <a:pt x="5294" y="691"/>
                    </a:lnTo>
                    <a:lnTo>
                      <a:pt x="5232" y="628"/>
                    </a:lnTo>
                    <a:lnTo>
                      <a:pt x="5169" y="481"/>
                    </a:lnTo>
                    <a:lnTo>
                      <a:pt x="5232" y="440"/>
                    </a:lnTo>
                    <a:lnTo>
                      <a:pt x="5273" y="377"/>
                    </a:lnTo>
                    <a:lnTo>
                      <a:pt x="5273" y="314"/>
                    </a:lnTo>
                    <a:lnTo>
                      <a:pt x="5252" y="293"/>
                    </a:lnTo>
                    <a:lnTo>
                      <a:pt x="5273" y="251"/>
                    </a:lnTo>
                    <a:lnTo>
                      <a:pt x="5232" y="209"/>
                    </a:lnTo>
                    <a:lnTo>
                      <a:pt x="5169" y="251"/>
                    </a:lnTo>
                    <a:lnTo>
                      <a:pt x="5127" y="230"/>
                    </a:lnTo>
                    <a:lnTo>
                      <a:pt x="5064" y="188"/>
                    </a:lnTo>
                    <a:lnTo>
                      <a:pt x="5085" y="105"/>
                    </a:lnTo>
                    <a:lnTo>
                      <a:pt x="516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71;p45">
                <a:extLst>
                  <a:ext uri="{FF2B5EF4-FFF2-40B4-BE49-F238E27FC236}">
                    <a16:creationId xmlns:a16="http://schemas.microsoft.com/office/drawing/2014/main" id="{066CAE2E-ACAC-9C0C-1933-7EBBF81A460F}"/>
                  </a:ext>
                </a:extLst>
              </p:cNvPr>
              <p:cNvSpPr/>
              <p:nvPr/>
            </p:nvSpPr>
            <p:spPr>
              <a:xfrm>
                <a:off x="6101375" y="3852150"/>
                <a:ext cx="82150" cy="171075"/>
              </a:xfrm>
              <a:custGeom>
                <a:avLst/>
                <a:gdLst/>
                <a:ahLst/>
                <a:cxnLst/>
                <a:rect l="l" t="t" r="r" b="b"/>
                <a:pathLst>
                  <a:path w="3286" h="6843" extrusionOk="0">
                    <a:moveTo>
                      <a:pt x="880" y="0"/>
                    </a:moveTo>
                    <a:lnTo>
                      <a:pt x="796" y="21"/>
                    </a:lnTo>
                    <a:lnTo>
                      <a:pt x="650" y="21"/>
                    </a:lnTo>
                    <a:lnTo>
                      <a:pt x="650" y="42"/>
                    </a:lnTo>
                    <a:lnTo>
                      <a:pt x="733" y="126"/>
                    </a:lnTo>
                    <a:lnTo>
                      <a:pt x="859" y="440"/>
                    </a:lnTo>
                    <a:lnTo>
                      <a:pt x="859" y="544"/>
                    </a:lnTo>
                    <a:lnTo>
                      <a:pt x="859" y="733"/>
                    </a:lnTo>
                    <a:lnTo>
                      <a:pt x="796" y="774"/>
                    </a:lnTo>
                    <a:lnTo>
                      <a:pt x="754" y="774"/>
                    </a:lnTo>
                    <a:lnTo>
                      <a:pt x="754" y="795"/>
                    </a:lnTo>
                    <a:lnTo>
                      <a:pt x="796" y="1046"/>
                    </a:lnTo>
                    <a:lnTo>
                      <a:pt x="838" y="1067"/>
                    </a:lnTo>
                    <a:lnTo>
                      <a:pt x="942" y="1026"/>
                    </a:lnTo>
                    <a:lnTo>
                      <a:pt x="1047" y="1026"/>
                    </a:lnTo>
                    <a:lnTo>
                      <a:pt x="963" y="1046"/>
                    </a:lnTo>
                    <a:lnTo>
                      <a:pt x="880" y="1151"/>
                    </a:lnTo>
                    <a:lnTo>
                      <a:pt x="901" y="1277"/>
                    </a:lnTo>
                    <a:lnTo>
                      <a:pt x="984" y="1444"/>
                    </a:lnTo>
                    <a:lnTo>
                      <a:pt x="1005" y="1716"/>
                    </a:lnTo>
                    <a:lnTo>
                      <a:pt x="1005" y="1904"/>
                    </a:lnTo>
                    <a:lnTo>
                      <a:pt x="1005" y="2030"/>
                    </a:lnTo>
                    <a:lnTo>
                      <a:pt x="1068" y="2009"/>
                    </a:lnTo>
                    <a:lnTo>
                      <a:pt x="1089" y="1904"/>
                    </a:lnTo>
                    <a:lnTo>
                      <a:pt x="1068" y="1821"/>
                    </a:lnTo>
                    <a:lnTo>
                      <a:pt x="1089" y="1800"/>
                    </a:lnTo>
                    <a:lnTo>
                      <a:pt x="1152" y="1842"/>
                    </a:lnTo>
                    <a:lnTo>
                      <a:pt x="1152" y="1967"/>
                    </a:lnTo>
                    <a:lnTo>
                      <a:pt x="1194" y="1967"/>
                    </a:lnTo>
                    <a:lnTo>
                      <a:pt x="1214" y="1904"/>
                    </a:lnTo>
                    <a:lnTo>
                      <a:pt x="1194" y="1842"/>
                    </a:lnTo>
                    <a:lnTo>
                      <a:pt x="1214" y="1842"/>
                    </a:lnTo>
                    <a:lnTo>
                      <a:pt x="1256" y="1925"/>
                    </a:lnTo>
                    <a:lnTo>
                      <a:pt x="1173" y="2030"/>
                    </a:lnTo>
                    <a:lnTo>
                      <a:pt x="1152" y="2134"/>
                    </a:lnTo>
                    <a:lnTo>
                      <a:pt x="1152" y="2197"/>
                    </a:lnTo>
                    <a:lnTo>
                      <a:pt x="1110" y="2218"/>
                    </a:lnTo>
                    <a:lnTo>
                      <a:pt x="1068" y="2134"/>
                    </a:lnTo>
                    <a:lnTo>
                      <a:pt x="1005" y="2134"/>
                    </a:lnTo>
                    <a:lnTo>
                      <a:pt x="1047" y="2323"/>
                    </a:lnTo>
                    <a:lnTo>
                      <a:pt x="1110" y="2532"/>
                    </a:lnTo>
                    <a:lnTo>
                      <a:pt x="1173" y="2553"/>
                    </a:lnTo>
                    <a:lnTo>
                      <a:pt x="1194" y="2532"/>
                    </a:lnTo>
                    <a:lnTo>
                      <a:pt x="1256" y="2616"/>
                    </a:lnTo>
                    <a:lnTo>
                      <a:pt x="1256" y="2658"/>
                    </a:lnTo>
                    <a:lnTo>
                      <a:pt x="1298" y="2699"/>
                    </a:lnTo>
                    <a:lnTo>
                      <a:pt x="1194" y="2762"/>
                    </a:lnTo>
                    <a:lnTo>
                      <a:pt x="1194" y="2825"/>
                    </a:lnTo>
                    <a:lnTo>
                      <a:pt x="1214" y="2867"/>
                    </a:lnTo>
                    <a:lnTo>
                      <a:pt x="1194" y="2950"/>
                    </a:lnTo>
                    <a:lnTo>
                      <a:pt x="1110" y="3139"/>
                    </a:lnTo>
                    <a:lnTo>
                      <a:pt x="1152" y="3243"/>
                    </a:lnTo>
                    <a:lnTo>
                      <a:pt x="1089" y="3264"/>
                    </a:lnTo>
                    <a:lnTo>
                      <a:pt x="1173" y="3348"/>
                    </a:lnTo>
                    <a:lnTo>
                      <a:pt x="1152" y="3369"/>
                    </a:lnTo>
                    <a:lnTo>
                      <a:pt x="1068" y="3369"/>
                    </a:lnTo>
                    <a:lnTo>
                      <a:pt x="1005" y="3474"/>
                    </a:lnTo>
                    <a:lnTo>
                      <a:pt x="1005" y="3536"/>
                    </a:lnTo>
                    <a:lnTo>
                      <a:pt x="1068" y="3599"/>
                    </a:lnTo>
                    <a:lnTo>
                      <a:pt x="1005" y="3641"/>
                    </a:lnTo>
                    <a:lnTo>
                      <a:pt x="942" y="3641"/>
                    </a:lnTo>
                    <a:lnTo>
                      <a:pt x="880" y="3767"/>
                    </a:lnTo>
                    <a:lnTo>
                      <a:pt x="796" y="4164"/>
                    </a:lnTo>
                    <a:lnTo>
                      <a:pt x="796" y="4269"/>
                    </a:lnTo>
                    <a:lnTo>
                      <a:pt x="733" y="4331"/>
                    </a:lnTo>
                    <a:lnTo>
                      <a:pt x="629" y="4331"/>
                    </a:lnTo>
                    <a:lnTo>
                      <a:pt x="545" y="4290"/>
                    </a:lnTo>
                    <a:lnTo>
                      <a:pt x="419" y="4311"/>
                    </a:lnTo>
                    <a:lnTo>
                      <a:pt x="210" y="4415"/>
                    </a:lnTo>
                    <a:lnTo>
                      <a:pt x="106" y="4520"/>
                    </a:lnTo>
                    <a:lnTo>
                      <a:pt x="64" y="4645"/>
                    </a:lnTo>
                    <a:lnTo>
                      <a:pt x="106" y="4834"/>
                    </a:lnTo>
                    <a:lnTo>
                      <a:pt x="210" y="4917"/>
                    </a:lnTo>
                    <a:lnTo>
                      <a:pt x="357" y="5022"/>
                    </a:lnTo>
                    <a:lnTo>
                      <a:pt x="440" y="5168"/>
                    </a:lnTo>
                    <a:lnTo>
                      <a:pt x="587" y="5231"/>
                    </a:lnTo>
                    <a:lnTo>
                      <a:pt x="650" y="5273"/>
                    </a:lnTo>
                    <a:lnTo>
                      <a:pt x="670" y="5545"/>
                    </a:lnTo>
                    <a:lnTo>
                      <a:pt x="691" y="5566"/>
                    </a:lnTo>
                    <a:lnTo>
                      <a:pt x="670" y="5587"/>
                    </a:lnTo>
                    <a:lnTo>
                      <a:pt x="670" y="5733"/>
                    </a:lnTo>
                    <a:lnTo>
                      <a:pt x="629" y="5838"/>
                    </a:lnTo>
                    <a:lnTo>
                      <a:pt x="378" y="6110"/>
                    </a:lnTo>
                    <a:lnTo>
                      <a:pt x="231" y="6277"/>
                    </a:lnTo>
                    <a:lnTo>
                      <a:pt x="43" y="6424"/>
                    </a:lnTo>
                    <a:lnTo>
                      <a:pt x="1" y="6508"/>
                    </a:lnTo>
                    <a:lnTo>
                      <a:pt x="22" y="6549"/>
                    </a:lnTo>
                    <a:lnTo>
                      <a:pt x="126" y="6591"/>
                    </a:lnTo>
                    <a:lnTo>
                      <a:pt x="147" y="6528"/>
                    </a:lnTo>
                    <a:lnTo>
                      <a:pt x="210" y="6528"/>
                    </a:lnTo>
                    <a:lnTo>
                      <a:pt x="210" y="6612"/>
                    </a:lnTo>
                    <a:lnTo>
                      <a:pt x="210" y="6675"/>
                    </a:lnTo>
                    <a:lnTo>
                      <a:pt x="231" y="6696"/>
                    </a:lnTo>
                    <a:lnTo>
                      <a:pt x="273" y="6675"/>
                    </a:lnTo>
                    <a:lnTo>
                      <a:pt x="315" y="6717"/>
                    </a:lnTo>
                    <a:lnTo>
                      <a:pt x="315" y="6800"/>
                    </a:lnTo>
                    <a:lnTo>
                      <a:pt x="336" y="6842"/>
                    </a:lnTo>
                    <a:lnTo>
                      <a:pt x="419" y="6821"/>
                    </a:lnTo>
                    <a:lnTo>
                      <a:pt x="629" y="6675"/>
                    </a:lnTo>
                    <a:lnTo>
                      <a:pt x="796" y="6528"/>
                    </a:lnTo>
                    <a:lnTo>
                      <a:pt x="984" y="6361"/>
                    </a:lnTo>
                    <a:lnTo>
                      <a:pt x="1152" y="6173"/>
                    </a:lnTo>
                    <a:lnTo>
                      <a:pt x="1319" y="5901"/>
                    </a:lnTo>
                    <a:lnTo>
                      <a:pt x="1424" y="5859"/>
                    </a:lnTo>
                    <a:lnTo>
                      <a:pt x="1507" y="5859"/>
                    </a:lnTo>
                    <a:lnTo>
                      <a:pt x="1570" y="5775"/>
                    </a:lnTo>
                    <a:lnTo>
                      <a:pt x="1570" y="5691"/>
                    </a:lnTo>
                    <a:lnTo>
                      <a:pt x="1612" y="5650"/>
                    </a:lnTo>
                    <a:lnTo>
                      <a:pt x="1717" y="5587"/>
                    </a:lnTo>
                    <a:lnTo>
                      <a:pt x="1800" y="5357"/>
                    </a:lnTo>
                    <a:lnTo>
                      <a:pt x="1905" y="5210"/>
                    </a:lnTo>
                    <a:lnTo>
                      <a:pt x="1905" y="5147"/>
                    </a:lnTo>
                    <a:lnTo>
                      <a:pt x="1989" y="5106"/>
                    </a:lnTo>
                    <a:lnTo>
                      <a:pt x="1884" y="4980"/>
                    </a:lnTo>
                    <a:lnTo>
                      <a:pt x="1717" y="4980"/>
                    </a:lnTo>
                    <a:lnTo>
                      <a:pt x="1800" y="4938"/>
                    </a:lnTo>
                    <a:lnTo>
                      <a:pt x="1884" y="4917"/>
                    </a:lnTo>
                    <a:lnTo>
                      <a:pt x="2114" y="4624"/>
                    </a:lnTo>
                    <a:lnTo>
                      <a:pt x="2240" y="4603"/>
                    </a:lnTo>
                    <a:lnTo>
                      <a:pt x="2428" y="4624"/>
                    </a:lnTo>
                    <a:lnTo>
                      <a:pt x="2512" y="4624"/>
                    </a:lnTo>
                    <a:lnTo>
                      <a:pt x="2512" y="4708"/>
                    </a:lnTo>
                    <a:lnTo>
                      <a:pt x="2512" y="4792"/>
                    </a:lnTo>
                    <a:lnTo>
                      <a:pt x="2616" y="4708"/>
                    </a:lnTo>
                    <a:lnTo>
                      <a:pt x="2679" y="4645"/>
                    </a:lnTo>
                    <a:lnTo>
                      <a:pt x="2533" y="4603"/>
                    </a:lnTo>
                    <a:lnTo>
                      <a:pt x="2554" y="4499"/>
                    </a:lnTo>
                    <a:lnTo>
                      <a:pt x="2637" y="4311"/>
                    </a:lnTo>
                    <a:lnTo>
                      <a:pt x="2679" y="4227"/>
                    </a:lnTo>
                    <a:lnTo>
                      <a:pt x="2784" y="4227"/>
                    </a:lnTo>
                    <a:lnTo>
                      <a:pt x="2826" y="4290"/>
                    </a:lnTo>
                    <a:lnTo>
                      <a:pt x="2867" y="4227"/>
                    </a:lnTo>
                    <a:lnTo>
                      <a:pt x="2930" y="4122"/>
                    </a:lnTo>
                    <a:lnTo>
                      <a:pt x="3077" y="3892"/>
                    </a:lnTo>
                    <a:lnTo>
                      <a:pt x="3077" y="3808"/>
                    </a:lnTo>
                    <a:lnTo>
                      <a:pt x="3077" y="3746"/>
                    </a:lnTo>
                    <a:lnTo>
                      <a:pt x="3098" y="3599"/>
                    </a:lnTo>
                    <a:lnTo>
                      <a:pt x="3202" y="3495"/>
                    </a:lnTo>
                    <a:lnTo>
                      <a:pt x="3286" y="3453"/>
                    </a:lnTo>
                    <a:lnTo>
                      <a:pt x="3286" y="3411"/>
                    </a:lnTo>
                    <a:lnTo>
                      <a:pt x="3160" y="3369"/>
                    </a:lnTo>
                    <a:lnTo>
                      <a:pt x="3098" y="3285"/>
                    </a:lnTo>
                    <a:lnTo>
                      <a:pt x="3139" y="3285"/>
                    </a:lnTo>
                    <a:lnTo>
                      <a:pt x="3160" y="3243"/>
                    </a:lnTo>
                    <a:lnTo>
                      <a:pt x="3035" y="3222"/>
                    </a:lnTo>
                    <a:lnTo>
                      <a:pt x="2888" y="3327"/>
                    </a:lnTo>
                    <a:lnTo>
                      <a:pt x="2679" y="3536"/>
                    </a:lnTo>
                    <a:lnTo>
                      <a:pt x="2554" y="3536"/>
                    </a:lnTo>
                    <a:lnTo>
                      <a:pt x="2470" y="3578"/>
                    </a:lnTo>
                    <a:lnTo>
                      <a:pt x="2365" y="3536"/>
                    </a:lnTo>
                    <a:lnTo>
                      <a:pt x="2135" y="3285"/>
                    </a:lnTo>
                    <a:lnTo>
                      <a:pt x="2051" y="3285"/>
                    </a:lnTo>
                    <a:lnTo>
                      <a:pt x="1989" y="3181"/>
                    </a:lnTo>
                    <a:lnTo>
                      <a:pt x="1947" y="3118"/>
                    </a:lnTo>
                    <a:lnTo>
                      <a:pt x="2010" y="3034"/>
                    </a:lnTo>
                    <a:lnTo>
                      <a:pt x="2030" y="2888"/>
                    </a:lnTo>
                    <a:lnTo>
                      <a:pt x="1926" y="2720"/>
                    </a:lnTo>
                    <a:lnTo>
                      <a:pt x="1926" y="2637"/>
                    </a:lnTo>
                    <a:lnTo>
                      <a:pt x="1905" y="2595"/>
                    </a:lnTo>
                    <a:lnTo>
                      <a:pt x="1905" y="2448"/>
                    </a:lnTo>
                    <a:lnTo>
                      <a:pt x="1947" y="2365"/>
                    </a:lnTo>
                    <a:lnTo>
                      <a:pt x="1884" y="2365"/>
                    </a:lnTo>
                    <a:lnTo>
                      <a:pt x="1884" y="2239"/>
                    </a:lnTo>
                    <a:lnTo>
                      <a:pt x="1842" y="2176"/>
                    </a:lnTo>
                    <a:lnTo>
                      <a:pt x="1800" y="2197"/>
                    </a:lnTo>
                    <a:lnTo>
                      <a:pt x="1717" y="2134"/>
                    </a:lnTo>
                    <a:lnTo>
                      <a:pt x="1675" y="2197"/>
                    </a:lnTo>
                    <a:lnTo>
                      <a:pt x="1779" y="2281"/>
                    </a:lnTo>
                    <a:lnTo>
                      <a:pt x="1738" y="2365"/>
                    </a:lnTo>
                    <a:lnTo>
                      <a:pt x="1779" y="2427"/>
                    </a:lnTo>
                    <a:lnTo>
                      <a:pt x="1696" y="2511"/>
                    </a:lnTo>
                    <a:lnTo>
                      <a:pt x="1696" y="2595"/>
                    </a:lnTo>
                    <a:lnTo>
                      <a:pt x="1779" y="2699"/>
                    </a:lnTo>
                    <a:lnTo>
                      <a:pt x="1779" y="2741"/>
                    </a:lnTo>
                    <a:lnTo>
                      <a:pt x="1675" y="2762"/>
                    </a:lnTo>
                    <a:lnTo>
                      <a:pt x="1612" y="2720"/>
                    </a:lnTo>
                    <a:lnTo>
                      <a:pt x="1591" y="2616"/>
                    </a:lnTo>
                    <a:lnTo>
                      <a:pt x="1486" y="2595"/>
                    </a:lnTo>
                    <a:lnTo>
                      <a:pt x="1486" y="2532"/>
                    </a:lnTo>
                    <a:lnTo>
                      <a:pt x="1382" y="2511"/>
                    </a:lnTo>
                    <a:lnTo>
                      <a:pt x="1319" y="2511"/>
                    </a:lnTo>
                    <a:lnTo>
                      <a:pt x="1298" y="2448"/>
                    </a:lnTo>
                    <a:lnTo>
                      <a:pt x="1403" y="2406"/>
                    </a:lnTo>
                    <a:lnTo>
                      <a:pt x="1424" y="2323"/>
                    </a:lnTo>
                    <a:lnTo>
                      <a:pt x="1319" y="2239"/>
                    </a:lnTo>
                    <a:lnTo>
                      <a:pt x="1403" y="2114"/>
                    </a:lnTo>
                    <a:lnTo>
                      <a:pt x="1486" y="2093"/>
                    </a:lnTo>
                    <a:lnTo>
                      <a:pt x="1507" y="1988"/>
                    </a:lnTo>
                    <a:lnTo>
                      <a:pt x="1486" y="1904"/>
                    </a:lnTo>
                    <a:lnTo>
                      <a:pt x="1507" y="1821"/>
                    </a:lnTo>
                    <a:lnTo>
                      <a:pt x="1466" y="1758"/>
                    </a:lnTo>
                    <a:lnTo>
                      <a:pt x="1486" y="1611"/>
                    </a:lnTo>
                    <a:lnTo>
                      <a:pt x="1361" y="1507"/>
                    </a:lnTo>
                    <a:lnTo>
                      <a:pt x="1361" y="1465"/>
                    </a:lnTo>
                    <a:lnTo>
                      <a:pt x="1424" y="1507"/>
                    </a:lnTo>
                    <a:lnTo>
                      <a:pt x="1528" y="1486"/>
                    </a:lnTo>
                    <a:lnTo>
                      <a:pt x="1570" y="1360"/>
                    </a:lnTo>
                    <a:lnTo>
                      <a:pt x="1591" y="1318"/>
                    </a:lnTo>
                    <a:lnTo>
                      <a:pt x="1591" y="1151"/>
                    </a:lnTo>
                    <a:lnTo>
                      <a:pt x="1570" y="1026"/>
                    </a:lnTo>
                    <a:lnTo>
                      <a:pt x="1570" y="921"/>
                    </a:lnTo>
                    <a:lnTo>
                      <a:pt x="1507" y="942"/>
                    </a:lnTo>
                    <a:lnTo>
                      <a:pt x="1382" y="984"/>
                    </a:lnTo>
                    <a:lnTo>
                      <a:pt x="1277" y="879"/>
                    </a:lnTo>
                    <a:lnTo>
                      <a:pt x="1361" y="837"/>
                    </a:lnTo>
                    <a:lnTo>
                      <a:pt x="1277" y="774"/>
                    </a:lnTo>
                    <a:lnTo>
                      <a:pt x="1214" y="754"/>
                    </a:lnTo>
                    <a:lnTo>
                      <a:pt x="1277" y="712"/>
                    </a:lnTo>
                    <a:lnTo>
                      <a:pt x="1361" y="649"/>
                    </a:lnTo>
                    <a:lnTo>
                      <a:pt x="1361" y="607"/>
                    </a:lnTo>
                    <a:lnTo>
                      <a:pt x="1256" y="565"/>
                    </a:lnTo>
                    <a:lnTo>
                      <a:pt x="1173" y="502"/>
                    </a:lnTo>
                    <a:lnTo>
                      <a:pt x="1089" y="544"/>
                    </a:lnTo>
                    <a:lnTo>
                      <a:pt x="1089" y="440"/>
                    </a:lnTo>
                    <a:lnTo>
                      <a:pt x="1110" y="440"/>
                    </a:lnTo>
                    <a:lnTo>
                      <a:pt x="1173" y="356"/>
                    </a:lnTo>
                    <a:lnTo>
                      <a:pt x="1110" y="356"/>
                    </a:lnTo>
                    <a:lnTo>
                      <a:pt x="1047" y="398"/>
                    </a:lnTo>
                    <a:lnTo>
                      <a:pt x="1047" y="461"/>
                    </a:lnTo>
                    <a:lnTo>
                      <a:pt x="1005" y="544"/>
                    </a:lnTo>
                    <a:lnTo>
                      <a:pt x="942" y="523"/>
                    </a:lnTo>
                    <a:lnTo>
                      <a:pt x="963" y="419"/>
                    </a:lnTo>
                    <a:lnTo>
                      <a:pt x="901" y="335"/>
                    </a:lnTo>
                    <a:lnTo>
                      <a:pt x="880" y="209"/>
                    </a:lnTo>
                    <a:lnTo>
                      <a:pt x="880" y="105"/>
                    </a:lnTo>
                    <a:lnTo>
                      <a:pt x="880" y="42"/>
                    </a:lnTo>
                    <a:lnTo>
                      <a:pt x="942" y="42"/>
                    </a:lnTo>
                    <a:lnTo>
                      <a:pt x="88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" name="Google Shape;572;p45">
              <a:extLst>
                <a:ext uri="{FF2B5EF4-FFF2-40B4-BE49-F238E27FC236}">
                  <a16:creationId xmlns:a16="http://schemas.microsoft.com/office/drawing/2014/main" id="{19663BEC-0A96-C8CD-D347-658AA4C3DEEA}"/>
                </a:ext>
              </a:extLst>
            </p:cNvPr>
            <p:cNvSpPr/>
            <p:nvPr/>
          </p:nvSpPr>
          <p:spPr>
            <a:xfrm>
              <a:off x="3608564" y="2619698"/>
              <a:ext cx="60550" cy="35232"/>
            </a:xfrm>
            <a:custGeom>
              <a:avLst/>
              <a:gdLst/>
              <a:ahLst/>
              <a:cxnLst/>
              <a:rect l="l" t="t" r="r" b="b"/>
              <a:pathLst>
                <a:path w="5085" h="3098" extrusionOk="0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73;p45">
              <a:extLst>
                <a:ext uri="{FF2B5EF4-FFF2-40B4-BE49-F238E27FC236}">
                  <a16:creationId xmlns:a16="http://schemas.microsoft.com/office/drawing/2014/main" id="{D356B0B5-ED21-2737-3418-0E76494D9BEF}"/>
                </a:ext>
              </a:extLst>
            </p:cNvPr>
            <p:cNvSpPr/>
            <p:nvPr/>
          </p:nvSpPr>
          <p:spPr>
            <a:xfrm>
              <a:off x="4188328" y="2704412"/>
              <a:ext cx="421823" cy="300791"/>
            </a:xfrm>
            <a:custGeom>
              <a:avLst/>
              <a:gdLst/>
              <a:ahLst/>
              <a:cxnLst/>
              <a:rect l="l" t="t" r="r" b="b"/>
              <a:pathLst>
                <a:path w="35425" h="26449" extrusionOk="0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74;p45">
              <a:extLst>
                <a:ext uri="{FF2B5EF4-FFF2-40B4-BE49-F238E27FC236}">
                  <a16:creationId xmlns:a16="http://schemas.microsoft.com/office/drawing/2014/main" id="{6B3C387A-5BA0-A01C-6E83-490895152D04}"/>
                </a:ext>
              </a:extLst>
            </p:cNvPr>
            <p:cNvSpPr/>
            <p:nvPr/>
          </p:nvSpPr>
          <p:spPr>
            <a:xfrm>
              <a:off x="4442708" y="2990191"/>
              <a:ext cx="762" cy="967"/>
            </a:xfrm>
            <a:custGeom>
              <a:avLst/>
              <a:gdLst/>
              <a:ahLst/>
              <a:cxnLst/>
              <a:rect l="l" t="t" r="r" b="b"/>
              <a:pathLst>
                <a:path w="64" h="85" extrusionOk="0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75;p45">
              <a:extLst>
                <a:ext uri="{FF2B5EF4-FFF2-40B4-BE49-F238E27FC236}">
                  <a16:creationId xmlns:a16="http://schemas.microsoft.com/office/drawing/2014/main" id="{39C2A90E-1CEF-E19E-CF79-A18C033D0CC0}"/>
                </a:ext>
              </a:extLst>
            </p:cNvPr>
            <p:cNvSpPr/>
            <p:nvPr/>
          </p:nvSpPr>
          <p:spPr>
            <a:xfrm>
              <a:off x="4434742" y="2997094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76;p45">
              <a:extLst>
                <a:ext uri="{FF2B5EF4-FFF2-40B4-BE49-F238E27FC236}">
                  <a16:creationId xmlns:a16="http://schemas.microsoft.com/office/drawing/2014/main" id="{FCECAC89-088D-0968-1A82-49306070716A}"/>
                </a:ext>
              </a:extLst>
            </p:cNvPr>
            <p:cNvSpPr/>
            <p:nvPr/>
          </p:nvSpPr>
          <p:spPr>
            <a:xfrm>
              <a:off x="4184339" y="2879787"/>
              <a:ext cx="2512" cy="728"/>
            </a:xfrm>
            <a:custGeom>
              <a:avLst/>
              <a:gdLst/>
              <a:ahLst/>
              <a:cxnLst/>
              <a:rect l="l" t="t" r="r" b="b"/>
              <a:pathLst>
                <a:path w="211" h="64" extrusionOk="0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77;p45">
              <a:extLst>
                <a:ext uri="{FF2B5EF4-FFF2-40B4-BE49-F238E27FC236}">
                  <a16:creationId xmlns:a16="http://schemas.microsoft.com/office/drawing/2014/main" id="{41C97D7A-5EB4-2F62-8D15-9FE16A27D12E}"/>
                </a:ext>
              </a:extLst>
            </p:cNvPr>
            <p:cNvSpPr/>
            <p:nvPr/>
          </p:nvSpPr>
          <p:spPr>
            <a:xfrm>
              <a:off x="4038591" y="2720356"/>
              <a:ext cx="260870" cy="130886"/>
            </a:xfrm>
            <a:custGeom>
              <a:avLst/>
              <a:gdLst/>
              <a:ahLst/>
              <a:cxnLst/>
              <a:rect l="l" t="t" r="r" b="b"/>
              <a:pathLst>
                <a:path w="21908" h="11509" extrusionOk="0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78;p45">
              <a:extLst>
                <a:ext uri="{FF2B5EF4-FFF2-40B4-BE49-F238E27FC236}">
                  <a16:creationId xmlns:a16="http://schemas.microsoft.com/office/drawing/2014/main" id="{1AA7CBB6-F249-BCEF-577B-2E75A5013978}"/>
                </a:ext>
              </a:extLst>
            </p:cNvPr>
            <p:cNvSpPr/>
            <p:nvPr/>
          </p:nvSpPr>
          <p:spPr>
            <a:xfrm>
              <a:off x="4105619" y="2816249"/>
              <a:ext cx="110383" cy="65688"/>
            </a:xfrm>
            <a:custGeom>
              <a:avLst/>
              <a:gdLst/>
              <a:ahLst/>
              <a:cxnLst/>
              <a:rect l="l" t="t" r="r" b="b"/>
              <a:pathLst>
                <a:path w="9270" h="5776" extrusionOk="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79;p45">
              <a:extLst>
                <a:ext uri="{FF2B5EF4-FFF2-40B4-BE49-F238E27FC236}">
                  <a16:creationId xmlns:a16="http://schemas.microsoft.com/office/drawing/2014/main" id="{A54DBD69-63BD-230D-FD8C-E427A98BC798}"/>
                </a:ext>
              </a:extLst>
            </p:cNvPr>
            <p:cNvSpPr/>
            <p:nvPr/>
          </p:nvSpPr>
          <p:spPr>
            <a:xfrm>
              <a:off x="4085936" y="2839096"/>
              <a:ext cx="98666" cy="59262"/>
            </a:xfrm>
            <a:custGeom>
              <a:avLst/>
              <a:gdLst/>
              <a:ahLst/>
              <a:cxnLst/>
              <a:rect l="l" t="t" r="r" b="b"/>
              <a:pathLst>
                <a:path w="8286" h="5211" extrusionOk="0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" name="Google Shape;580;p45">
              <a:extLst>
                <a:ext uri="{FF2B5EF4-FFF2-40B4-BE49-F238E27FC236}">
                  <a16:creationId xmlns:a16="http://schemas.microsoft.com/office/drawing/2014/main" id="{F57BF7F9-D9D9-8D1C-D587-DECF17C1EB39}"/>
                </a:ext>
              </a:extLst>
            </p:cNvPr>
            <p:cNvGrpSpPr/>
            <p:nvPr/>
          </p:nvGrpSpPr>
          <p:grpSpPr>
            <a:xfrm>
              <a:off x="4295710" y="3079670"/>
              <a:ext cx="14968" cy="27135"/>
              <a:chOff x="4842300" y="3099950"/>
              <a:chExt cx="31425" cy="59650"/>
            </a:xfrm>
            <a:grpFill/>
          </p:grpSpPr>
          <p:sp>
            <p:nvSpPr>
              <p:cNvPr id="187" name="Google Shape;581;p45">
                <a:extLst>
                  <a:ext uri="{FF2B5EF4-FFF2-40B4-BE49-F238E27FC236}">
                    <a16:creationId xmlns:a16="http://schemas.microsoft.com/office/drawing/2014/main" id="{D16D327F-0FAF-4B50-6F27-C84F97B34545}"/>
                  </a:ext>
                </a:extLst>
              </p:cNvPr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avLst/>
                <a:gdLst/>
                <a:ahLst/>
                <a:cxnLst/>
                <a:rect l="l" t="t" r="r" b="b"/>
                <a:pathLst>
                  <a:path w="85" h="273" extrusionOk="0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582;p45">
                <a:extLst>
                  <a:ext uri="{FF2B5EF4-FFF2-40B4-BE49-F238E27FC236}">
                    <a16:creationId xmlns:a16="http://schemas.microsoft.com/office/drawing/2014/main" id="{C23CE33B-DF24-B254-14F8-50BEF0B2F03C}"/>
                  </a:ext>
                </a:extLst>
              </p:cNvPr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2135" extrusionOk="0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583;p45">
                <a:extLst>
                  <a:ext uri="{FF2B5EF4-FFF2-40B4-BE49-F238E27FC236}">
                    <a16:creationId xmlns:a16="http://schemas.microsoft.com/office/drawing/2014/main" id="{A2EBC840-3924-8BDC-DDF9-1969F69D6E40}"/>
                  </a:ext>
                </a:extLst>
              </p:cNvPr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189" extrusionOk="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584;p45">
                <a:extLst>
                  <a:ext uri="{FF2B5EF4-FFF2-40B4-BE49-F238E27FC236}">
                    <a16:creationId xmlns:a16="http://schemas.microsoft.com/office/drawing/2014/main" id="{0FEF2C58-4DD8-7460-4758-5BD08D797341}"/>
                  </a:ext>
                </a:extLst>
              </p:cNvPr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52" extrusionOk="0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" name="Google Shape;585;p45">
              <a:extLst>
                <a:ext uri="{FF2B5EF4-FFF2-40B4-BE49-F238E27FC236}">
                  <a16:creationId xmlns:a16="http://schemas.microsoft.com/office/drawing/2014/main" id="{D3A16F9F-A11F-CBC6-90D0-0E99E6B035BF}"/>
                </a:ext>
              </a:extLst>
            </p:cNvPr>
            <p:cNvSpPr/>
            <p:nvPr/>
          </p:nvSpPr>
          <p:spPr>
            <a:xfrm>
              <a:off x="4210500" y="2911903"/>
              <a:ext cx="193104" cy="180152"/>
            </a:xfrm>
            <a:custGeom>
              <a:avLst/>
              <a:gdLst/>
              <a:ahLst/>
              <a:cxnLst/>
              <a:rect l="l" t="t" r="r" b="b"/>
              <a:pathLst>
                <a:path w="16217" h="15841" extrusionOk="0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6;p45">
              <a:extLst>
                <a:ext uri="{FF2B5EF4-FFF2-40B4-BE49-F238E27FC236}">
                  <a16:creationId xmlns:a16="http://schemas.microsoft.com/office/drawing/2014/main" id="{519F533E-F1D1-9F4E-C90E-E51AC058AE68}"/>
                </a:ext>
              </a:extLst>
            </p:cNvPr>
            <p:cNvSpPr/>
            <p:nvPr/>
          </p:nvSpPr>
          <p:spPr>
            <a:xfrm>
              <a:off x="4286244" y="2933329"/>
              <a:ext cx="56823" cy="29034"/>
            </a:xfrm>
            <a:custGeom>
              <a:avLst/>
              <a:gdLst/>
              <a:ahLst/>
              <a:cxnLst/>
              <a:rect l="l" t="t" r="r" b="b"/>
              <a:pathLst>
                <a:path w="4772" h="2553" extrusionOk="0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7;p45">
              <a:extLst>
                <a:ext uri="{FF2B5EF4-FFF2-40B4-BE49-F238E27FC236}">
                  <a16:creationId xmlns:a16="http://schemas.microsoft.com/office/drawing/2014/main" id="{EA71B33C-EF5D-5CA1-BEE3-C735702F60BD}"/>
                </a:ext>
              </a:extLst>
            </p:cNvPr>
            <p:cNvSpPr/>
            <p:nvPr/>
          </p:nvSpPr>
          <p:spPr>
            <a:xfrm>
              <a:off x="4155440" y="2884541"/>
              <a:ext cx="95439" cy="100431"/>
            </a:xfrm>
            <a:custGeom>
              <a:avLst/>
              <a:gdLst/>
              <a:ahLst/>
              <a:cxnLst/>
              <a:rect l="l" t="t" r="r" b="b"/>
              <a:pathLst>
                <a:path w="8015" h="8831" extrusionOk="0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8;p45">
              <a:extLst>
                <a:ext uri="{FF2B5EF4-FFF2-40B4-BE49-F238E27FC236}">
                  <a16:creationId xmlns:a16="http://schemas.microsoft.com/office/drawing/2014/main" id="{E73B83C8-CFFF-0A99-CB12-ECE7E844F73A}"/>
                </a:ext>
              </a:extLst>
            </p:cNvPr>
            <p:cNvSpPr/>
            <p:nvPr/>
          </p:nvSpPr>
          <p:spPr>
            <a:xfrm>
              <a:off x="4148462" y="2870746"/>
              <a:ext cx="91200" cy="72579"/>
            </a:xfrm>
            <a:custGeom>
              <a:avLst/>
              <a:gdLst/>
              <a:ahLst/>
              <a:cxnLst/>
              <a:rect l="l" t="t" r="r" b="b"/>
              <a:pathLst>
                <a:path w="7659" h="6382" extrusionOk="0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9;p45">
              <a:extLst>
                <a:ext uri="{FF2B5EF4-FFF2-40B4-BE49-F238E27FC236}">
                  <a16:creationId xmlns:a16="http://schemas.microsoft.com/office/drawing/2014/main" id="{B7C48BDB-CF42-D1E9-36DA-6F38B7A119CE}"/>
                </a:ext>
              </a:extLst>
            </p:cNvPr>
            <p:cNvSpPr/>
            <p:nvPr/>
          </p:nvSpPr>
          <p:spPr>
            <a:xfrm>
              <a:off x="3884115" y="2761763"/>
              <a:ext cx="113133" cy="67348"/>
            </a:xfrm>
            <a:custGeom>
              <a:avLst/>
              <a:gdLst/>
              <a:ahLst/>
              <a:cxnLst/>
              <a:rect l="l" t="t" r="r" b="b"/>
              <a:pathLst>
                <a:path w="9501" h="5922" extrusionOk="0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90;p45">
              <a:extLst>
                <a:ext uri="{FF2B5EF4-FFF2-40B4-BE49-F238E27FC236}">
                  <a16:creationId xmlns:a16="http://schemas.microsoft.com/office/drawing/2014/main" id="{E8A3D241-637C-700F-A2F0-E90755A1D713}"/>
                </a:ext>
              </a:extLst>
            </p:cNvPr>
            <p:cNvSpPr/>
            <p:nvPr/>
          </p:nvSpPr>
          <p:spPr>
            <a:xfrm>
              <a:off x="3912027" y="2795073"/>
              <a:ext cx="23684" cy="25236"/>
            </a:xfrm>
            <a:custGeom>
              <a:avLst/>
              <a:gdLst/>
              <a:ahLst/>
              <a:cxnLst/>
              <a:rect l="l" t="t" r="r" b="b"/>
              <a:pathLst>
                <a:path w="1989" h="2219" extrusionOk="0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91;p45">
              <a:extLst>
                <a:ext uri="{FF2B5EF4-FFF2-40B4-BE49-F238E27FC236}">
                  <a16:creationId xmlns:a16="http://schemas.microsoft.com/office/drawing/2014/main" id="{DD4FB39C-1427-A86F-2F20-637D93F2B838}"/>
                </a:ext>
              </a:extLst>
            </p:cNvPr>
            <p:cNvSpPr/>
            <p:nvPr/>
          </p:nvSpPr>
          <p:spPr>
            <a:xfrm>
              <a:off x="3874161" y="2799361"/>
              <a:ext cx="60800" cy="37131"/>
            </a:xfrm>
            <a:custGeom>
              <a:avLst/>
              <a:gdLst/>
              <a:ahLst/>
              <a:cxnLst/>
              <a:rect l="l" t="t" r="r" b="b"/>
              <a:pathLst>
                <a:path w="5106" h="3265" extrusionOk="0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92;p45">
              <a:extLst>
                <a:ext uri="{FF2B5EF4-FFF2-40B4-BE49-F238E27FC236}">
                  <a16:creationId xmlns:a16="http://schemas.microsoft.com/office/drawing/2014/main" id="{2612011D-1D6E-0132-EF50-E5F55A951068}"/>
                </a:ext>
              </a:extLst>
            </p:cNvPr>
            <p:cNvSpPr/>
            <p:nvPr/>
          </p:nvSpPr>
          <p:spPr>
            <a:xfrm>
              <a:off x="3889355" y="2831954"/>
              <a:ext cx="39878" cy="24041"/>
            </a:xfrm>
            <a:custGeom>
              <a:avLst/>
              <a:gdLst/>
              <a:ahLst/>
              <a:cxnLst/>
              <a:rect l="l" t="t" r="r" b="b"/>
              <a:pathLst>
                <a:path w="3349" h="2114" extrusionOk="0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" name="Google Shape;593;p45">
              <a:extLst>
                <a:ext uri="{FF2B5EF4-FFF2-40B4-BE49-F238E27FC236}">
                  <a16:creationId xmlns:a16="http://schemas.microsoft.com/office/drawing/2014/main" id="{0076DAAC-3955-D453-EDCA-8B81A959E0CC}"/>
                </a:ext>
              </a:extLst>
            </p:cNvPr>
            <p:cNvGrpSpPr/>
            <p:nvPr/>
          </p:nvGrpSpPr>
          <p:grpSpPr>
            <a:xfrm>
              <a:off x="3831056" y="2816010"/>
              <a:ext cx="37378" cy="27612"/>
              <a:chOff x="3866750" y="2520350"/>
              <a:chExt cx="78475" cy="60700"/>
            </a:xfrm>
            <a:grpFill/>
          </p:grpSpPr>
          <p:sp>
            <p:nvSpPr>
              <p:cNvPr id="183" name="Google Shape;594;p45">
                <a:extLst>
                  <a:ext uri="{FF2B5EF4-FFF2-40B4-BE49-F238E27FC236}">
                    <a16:creationId xmlns:a16="http://schemas.microsoft.com/office/drawing/2014/main" id="{11FADDDC-EA6A-3417-3CD5-5A495CD64885}"/>
                  </a:ext>
                </a:extLst>
              </p:cNvPr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52" extrusionOk="0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595;p45">
                <a:extLst>
                  <a:ext uri="{FF2B5EF4-FFF2-40B4-BE49-F238E27FC236}">
                    <a16:creationId xmlns:a16="http://schemas.microsoft.com/office/drawing/2014/main" id="{F97721FC-0871-3301-19AD-C43B6B6EA10C}"/>
                  </a:ext>
                </a:extLst>
              </p:cNvPr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596;p45">
                <a:extLst>
                  <a:ext uri="{FF2B5EF4-FFF2-40B4-BE49-F238E27FC236}">
                    <a16:creationId xmlns:a16="http://schemas.microsoft.com/office/drawing/2014/main" id="{7304CC64-5010-8AAB-AB55-25636CAB360B}"/>
                  </a:ext>
                </a:extLst>
              </p:cNvPr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428" extrusionOk="0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597;p45">
                <a:extLst>
                  <a:ext uri="{FF2B5EF4-FFF2-40B4-BE49-F238E27FC236}">
                    <a16:creationId xmlns:a16="http://schemas.microsoft.com/office/drawing/2014/main" id="{FC1D15FA-CB8C-6E52-581F-F121B474A1D0}"/>
                  </a:ext>
                </a:extLst>
              </p:cNvPr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0" extrusionOk="0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3" name="Google Shape;598;p45">
              <a:extLst>
                <a:ext uri="{FF2B5EF4-FFF2-40B4-BE49-F238E27FC236}">
                  <a16:creationId xmlns:a16="http://schemas.microsoft.com/office/drawing/2014/main" id="{5F98ECEF-B4C4-7621-6D52-1973D9D4B660}"/>
                </a:ext>
              </a:extLst>
            </p:cNvPr>
            <p:cNvSpPr/>
            <p:nvPr/>
          </p:nvSpPr>
          <p:spPr>
            <a:xfrm>
              <a:off x="3799155" y="2842190"/>
              <a:ext cx="6990" cy="13340"/>
            </a:xfrm>
            <a:custGeom>
              <a:avLst/>
              <a:gdLst/>
              <a:ahLst/>
              <a:cxnLst/>
              <a:rect l="l" t="t" r="r" b="b"/>
              <a:pathLst>
                <a:path w="587" h="1173" extrusionOk="0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99;p45">
              <a:extLst>
                <a:ext uri="{FF2B5EF4-FFF2-40B4-BE49-F238E27FC236}">
                  <a16:creationId xmlns:a16="http://schemas.microsoft.com/office/drawing/2014/main" id="{42A3589E-66FF-4F5B-7884-17B2ECBF0BA9}"/>
                </a:ext>
              </a:extLst>
            </p:cNvPr>
            <p:cNvSpPr/>
            <p:nvPr/>
          </p:nvSpPr>
          <p:spPr>
            <a:xfrm>
              <a:off x="3688535" y="2836242"/>
              <a:ext cx="76506" cy="61161"/>
            </a:xfrm>
            <a:custGeom>
              <a:avLst/>
              <a:gdLst/>
              <a:ahLst/>
              <a:cxnLst/>
              <a:rect l="l" t="t" r="r" b="b"/>
              <a:pathLst>
                <a:path w="6425" h="5378" extrusionOk="0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00;p45">
              <a:extLst>
                <a:ext uri="{FF2B5EF4-FFF2-40B4-BE49-F238E27FC236}">
                  <a16:creationId xmlns:a16="http://schemas.microsoft.com/office/drawing/2014/main" id="{C6A67FF1-05EE-AE3C-9D4D-75FA7E89BF2F}"/>
                </a:ext>
              </a:extLst>
            </p:cNvPr>
            <p:cNvSpPr/>
            <p:nvPr/>
          </p:nvSpPr>
          <p:spPr>
            <a:xfrm>
              <a:off x="4036603" y="2865264"/>
              <a:ext cx="11967" cy="9064"/>
            </a:xfrm>
            <a:custGeom>
              <a:avLst/>
              <a:gdLst/>
              <a:ahLst/>
              <a:cxnLst/>
              <a:rect l="l" t="t" r="r" b="b"/>
              <a:pathLst>
                <a:path w="1005" h="797" extrusionOk="0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01;p45">
              <a:extLst>
                <a:ext uri="{FF2B5EF4-FFF2-40B4-BE49-F238E27FC236}">
                  <a16:creationId xmlns:a16="http://schemas.microsoft.com/office/drawing/2014/main" id="{306A4520-CC52-CA28-2B81-3F1D1D08B2D4}"/>
                </a:ext>
              </a:extLst>
            </p:cNvPr>
            <p:cNvSpPr/>
            <p:nvPr/>
          </p:nvSpPr>
          <p:spPr>
            <a:xfrm>
              <a:off x="4033614" y="2866458"/>
              <a:ext cx="140532" cy="108039"/>
            </a:xfrm>
            <a:custGeom>
              <a:avLst/>
              <a:gdLst/>
              <a:ahLst/>
              <a:cxnLst/>
              <a:rect l="l" t="t" r="r" b="b"/>
              <a:pathLst>
                <a:path w="11802" h="9500" extrusionOk="0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02;p45">
              <a:extLst>
                <a:ext uri="{FF2B5EF4-FFF2-40B4-BE49-F238E27FC236}">
                  <a16:creationId xmlns:a16="http://schemas.microsoft.com/office/drawing/2014/main" id="{7540E13E-D41B-4ACF-4786-F84D40FE54D0}"/>
                </a:ext>
              </a:extLst>
            </p:cNvPr>
            <p:cNvSpPr/>
            <p:nvPr/>
          </p:nvSpPr>
          <p:spPr>
            <a:xfrm>
              <a:off x="4026636" y="2853369"/>
              <a:ext cx="24672" cy="20004"/>
            </a:xfrm>
            <a:custGeom>
              <a:avLst/>
              <a:gdLst/>
              <a:ahLst/>
              <a:cxnLst/>
              <a:rect l="l" t="t" r="r" b="b"/>
              <a:pathLst>
                <a:path w="2072" h="1759" extrusionOk="0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03;p45">
              <a:extLst>
                <a:ext uri="{FF2B5EF4-FFF2-40B4-BE49-F238E27FC236}">
                  <a16:creationId xmlns:a16="http://schemas.microsoft.com/office/drawing/2014/main" id="{14CD991D-299B-C730-8815-199C9DD5CFA1}"/>
                </a:ext>
              </a:extLst>
            </p:cNvPr>
            <p:cNvSpPr/>
            <p:nvPr/>
          </p:nvSpPr>
          <p:spPr>
            <a:xfrm>
              <a:off x="3915766" y="2848615"/>
              <a:ext cx="124088" cy="48788"/>
            </a:xfrm>
            <a:custGeom>
              <a:avLst/>
              <a:gdLst/>
              <a:ahLst/>
              <a:cxnLst/>
              <a:rect l="l" t="t" r="r" b="b"/>
              <a:pathLst>
                <a:path w="10421" h="4290" extrusionOk="0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04;p45">
              <a:extLst>
                <a:ext uri="{FF2B5EF4-FFF2-40B4-BE49-F238E27FC236}">
                  <a16:creationId xmlns:a16="http://schemas.microsoft.com/office/drawing/2014/main" id="{7FB5FE4A-2B54-CDCA-63DA-3E0D974E5071}"/>
                </a:ext>
              </a:extLst>
            </p:cNvPr>
            <p:cNvSpPr/>
            <p:nvPr/>
          </p:nvSpPr>
          <p:spPr>
            <a:xfrm>
              <a:off x="3914265" y="2848854"/>
              <a:ext cx="18945" cy="15956"/>
            </a:xfrm>
            <a:custGeom>
              <a:avLst/>
              <a:gdLst/>
              <a:ahLst/>
              <a:cxnLst/>
              <a:rect l="l" t="t" r="r" b="b"/>
              <a:pathLst>
                <a:path w="1591" h="1403" extrusionOk="0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05;p45">
              <a:extLst>
                <a:ext uri="{FF2B5EF4-FFF2-40B4-BE49-F238E27FC236}">
                  <a16:creationId xmlns:a16="http://schemas.microsoft.com/office/drawing/2014/main" id="{BA0964DA-7B0B-B57D-81F9-CBBD400680BF}"/>
                </a:ext>
              </a:extLst>
            </p:cNvPr>
            <p:cNvSpPr/>
            <p:nvPr/>
          </p:nvSpPr>
          <p:spPr>
            <a:xfrm>
              <a:off x="4004703" y="2885735"/>
              <a:ext cx="66539" cy="61161"/>
            </a:xfrm>
            <a:custGeom>
              <a:avLst/>
              <a:gdLst/>
              <a:ahLst/>
              <a:cxnLst/>
              <a:rect l="l" t="t" r="r" b="b"/>
              <a:pathLst>
                <a:path w="5588" h="5378" extrusionOk="0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06;p45">
              <a:extLst>
                <a:ext uri="{FF2B5EF4-FFF2-40B4-BE49-F238E27FC236}">
                  <a16:creationId xmlns:a16="http://schemas.microsoft.com/office/drawing/2014/main" id="{FBF27DE3-EEA7-FE9E-6A92-426864ED49C0}"/>
                </a:ext>
              </a:extLst>
            </p:cNvPr>
            <p:cNvSpPr/>
            <p:nvPr/>
          </p:nvSpPr>
          <p:spPr>
            <a:xfrm>
              <a:off x="4059025" y="2939277"/>
              <a:ext cx="11967" cy="11668"/>
            </a:xfrm>
            <a:custGeom>
              <a:avLst/>
              <a:gdLst/>
              <a:ahLst/>
              <a:cxnLst/>
              <a:rect l="l" t="t" r="r" b="b"/>
              <a:pathLst>
                <a:path w="1005" h="1026" extrusionOk="0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07;p45">
              <a:extLst>
                <a:ext uri="{FF2B5EF4-FFF2-40B4-BE49-F238E27FC236}">
                  <a16:creationId xmlns:a16="http://schemas.microsoft.com/office/drawing/2014/main" id="{967EA7D6-4F24-1E77-E89F-0F68FDC44538}"/>
                </a:ext>
              </a:extLst>
            </p:cNvPr>
            <p:cNvSpPr/>
            <p:nvPr/>
          </p:nvSpPr>
          <p:spPr>
            <a:xfrm>
              <a:off x="3959359" y="2899768"/>
              <a:ext cx="15468" cy="8347"/>
            </a:xfrm>
            <a:custGeom>
              <a:avLst/>
              <a:gdLst/>
              <a:ahLst/>
              <a:cxnLst/>
              <a:rect l="l" t="t" r="r" b="b"/>
              <a:pathLst>
                <a:path w="1299" h="734" extrusionOk="0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08;p45">
              <a:extLst>
                <a:ext uri="{FF2B5EF4-FFF2-40B4-BE49-F238E27FC236}">
                  <a16:creationId xmlns:a16="http://schemas.microsoft.com/office/drawing/2014/main" id="{4A089724-B2A6-6836-2138-BAAAD3C4BB0B}"/>
                </a:ext>
              </a:extLst>
            </p:cNvPr>
            <p:cNvSpPr/>
            <p:nvPr/>
          </p:nvSpPr>
          <p:spPr>
            <a:xfrm>
              <a:off x="3982281" y="2887395"/>
              <a:ext cx="42867" cy="36426"/>
            </a:xfrm>
            <a:custGeom>
              <a:avLst/>
              <a:gdLst/>
              <a:ahLst/>
              <a:cxnLst/>
              <a:rect l="l" t="t" r="r" b="b"/>
              <a:pathLst>
                <a:path w="3600" h="3203" extrusionOk="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09;p45">
              <a:extLst>
                <a:ext uri="{FF2B5EF4-FFF2-40B4-BE49-F238E27FC236}">
                  <a16:creationId xmlns:a16="http://schemas.microsoft.com/office/drawing/2014/main" id="{F8066C38-0DA1-C21F-0CD3-F2182E1E3585}"/>
                </a:ext>
              </a:extLst>
            </p:cNvPr>
            <p:cNvSpPr/>
            <p:nvPr/>
          </p:nvSpPr>
          <p:spPr>
            <a:xfrm>
              <a:off x="3973565" y="2916668"/>
              <a:ext cx="10479" cy="29045"/>
            </a:xfrm>
            <a:custGeom>
              <a:avLst/>
              <a:gdLst/>
              <a:ahLst/>
              <a:cxnLst/>
              <a:rect l="l" t="t" r="r" b="b"/>
              <a:pathLst>
                <a:path w="880" h="2554" extrusionOk="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10;p45">
              <a:extLst>
                <a:ext uri="{FF2B5EF4-FFF2-40B4-BE49-F238E27FC236}">
                  <a16:creationId xmlns:a16="http://schemas.microsoft.com/office/drawing/2014/main" id="{C2C368E5-604A-6088-FB77-0D0967BF355C}"/>
                </a:ext>
              </a:extLst>
            </p:cNvPr>
            <p:cNvSpPr/>
            <p:nvPr/>
          </p:nvSpPr>
          <p:spPr>
            <a:xfrm>
              <a:off x="3982781" y="2916668"/>
              <a:ext cx="2751" cy="5959"/>
            </a:xfrm>
            <a:custGeom>
              <a:avLst/>
              <a:gdLst/>
              <a:ahLst/>
              <a:cxnLst/>
              <a:rect l="l" t="t" r="r" b="b"/>
              <a:pathLst>
                <a:path w="231" h="524" extrusionOk="0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11;p45">
              <a:extLst>
                <a:ext uri="{FF2B5EF4-FFF2-40B4-BE49-F238E27FC236}">
                  <a16:creationId xmlns:a16="http://schemas.microsoft.com/office/drawing/2014/main" id="{28CED0AD-84B6-F3A7-DC99-D0C936979065}"/>
                </a:ext>
              </a:extLst>
            </p:cNvPr>
            <p:cNvSpPr/>
            <p:nvPr/>
          </p:nvSpPr>
          <p:spPr>
            <a:xfrm>
              <a:off x="3979792" y="2923093"/>
              <a:ext cx="3751" cy="8336"/>
            </a:xfrm>
            <a:custGeom>
              <a:avLst/>
              <a:gdLst/>
              <a:ahLst/>
              <a:cxnLst/>
              <a:rect l="l" t="t" r="r" b="b"/>
              <a:pathLst>
                <a:path w="315" h="733" extrusionOk="0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12;p45">
              <a:extLst>
                <a:ext uri="{FF2B5EF4-FFF2-40B4-BE49-F238E27FC236}">
                  <a16:creationId xmlns:a16="http://schemas.microsoft.com/office/drawing/2014/main" id="{2BED9988-C4A8-DAC4-F50A-7C47EC156A39}"/>
                </a:ext>
              </a:extLst>
            </p:cNvPr>
            <p:cNvSpPr/>
            <p:nvPr/>
          </p:nvSpPr>
          <p:spPr>
            <a:xfrm>
              <a:off x="3979792" y="2907627"/>
              <a:ext cx="8978" cy="10713"/>
            </a:xfrm>
            <a:custGeom>
              <a:avLst/>
              <a:gdLst/>
              <a:ahLst/>
              <a:cxnLst/>
              <a:rect l="l" t="t" r="r" b="b"/>
              <a:pathLst>
                <a:path w="754" h="942" extrusionOk="0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13;p45">
              <a:extLst>
                <a:ext uri="{FF2B5EF4-FFF2-40B4-BE49-F238E27FC236}">
                  <a16:creationId xmlns:a16="http://schemas.microsoft.com/office/drawing/2014/main" id="{BE9E02A5-B127-610B-5757-5A1A1D49FE6A}"/>
                </a:ext>
              </a:extLst>
            </p:cNvPr>
            <p:cNvSpPr/>
            <p:nvPr/>
          </p:nvSpPr>
          <p:spPr>
            <a:xfrm>
              <a:off x="3980292" y="2915952"/>
              <a:ext cx="27661" cy="32616"/>
            </a:xfrm>
            <a:custGeom>
              <a:avLst/>
              <a:gdLst/>
              <a:ahLst/>
              <a:cxnLst/>
              <a:rect l="l" t="t" r="r" b="b"/>
              <a:pathLst>
                <a:path w="2323" h="2868" extrusionOk="0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14;p45">
              <a:extLst>
                <a:ext uri="{FF2B5EF4-FFF2-40B4-BE49-F238E27FC236}">
                  <a16:creationId xmlns:a16="http://schemas.microsoft.com/office/drawing/2014/main" id="{AD163BC0-AD1B-9CA5-8B93-5EFA134B38A3}"/>
                </a:ext>
              </a:extLst>
            </p:cNvPr>
            <p:cNvSpPr/>
            <p:nvPr/>
          </p:nvSpPr>
          <p:spPr>
            <a:xfrm>
              <a:off x="3979792" y="2924515"/>
              <a:ext cx="142521" cy="114714"/>
            </a:xfrm>
            <a:custGeom>
              <a:avLst/>
              <a:gdLst/>
              <a:ahLst/>
              <a:cxnLst/>
              <a:rect l="l" t="t" r="r" b="b"/>
              <a:pathLst>
                <a:path w="11969" h="10087" extrusionOk="0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20" name="Google Shape;615;p45">
              <a:extLst>
                <a:ext uri="{FF2B5EF4-FFF2-40B4-BE49-F238E27FC236}">
                  <a16:creationId xmlns:a16="http://schemas.microsoft.com/office/drawing/2014/main" id="{BD1DE1E1-A885-D107-D0DD-382187C91DF6}"/>
                </a:ext>
              </a:extLst>
            </p:cNvPr>
            <p:cNvSpPr/>
            <p:nvPr/>
          </p:nvSpPr>
          <p:spPr>
            <a:xfrm>
              <a:off x="4089663" y="2967116"/>
              <a:ext cx="5251" cy="10952"/>
            </a:xfrm>
            <a:custGeom>
              <a:avLst/>
              <a:gdLst/>
              <a:ahLst/>
              <a:cxnLst/>
              <a:rect l="l" t="t" r="r" b="b"/>
              <a:pathLst>
                <a:path w="441" h="963" extrusionOk="0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16;p45">
              <a:extLst>
                <a:ext uri="{FF2B5EF4-FFF2-40B4-BE49-F238E27FC236}">
                  <a16:creationId xmlns:a16="http://schemas.microsoft.com/office/drawing/2014/main" id="{31BEBD9E-C400-306D-EBB0-9ADF726C22D5}"/>
                </a:ext>
              </a:extLst>
            </p:cNvPr>
            <p:cNvSpPr/>
            <p:nvPr/>
          </p:nvSpPr>
          <p:spPr>
            <a:xfrm>
              <a:off x="4095152" y="2967833"/>
              <a:ext cx="32900" cy="24758"/>
            </a:xfrm>
            <a:custGeom>
              <a:avLst/>
              <a:gdLst/>
              <a:ahLst/>
              <a:cxnLst/>
              <a:rect l="l" t="t" r="r" b="b"/>
              <a:pathLst>
                <a:path w="2763" h="2177" extrusionOk="0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17;p45">
              <a:extLst>
                <a:ext uri="{FF2B5EF4-FFF2-40B4-BE49-F238E27FC236}">
                  <a16:creationId xmlns:a16="http://schemas.microsoft.com/office/drawing/2014/main" id="{D78C2AC9-BDA5-9AA2-0543-5E53965E700F}"/>
                </a:ext>
              </a:extLst>
            </p:cNvPr>
            <p:cNvSpPr/>
            <p:nvPr/>
          </p:nvSpPr>
          <p:spPr>
            <a:xfrm>
              <a:off x="4101380" y="2973303"/>
              <a:ext cx="51583" cy="60684"/>
            </a:xfrm>
            <a:custGeom>
              <a:avLst/>
              <a:gdLst/>
              <a:ahLst/>
              <a:cxnLst/>
              <a:rect l="l" t="t" r="r" b="b"/>
              <a:pathLst>
                <a:path w="4332" h="5336" extrusionOk="0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18;p45">
              <a:extLst>
                <a:ext uri="{FF2B5EF4-FFF2-40B4-BE49-F238E27FC236}">
                  <a16:creationId xmlns:a16="http://schemas.microsoft.com/office/drawing/2014/main" id="{D0312F4C-5368-A31D-5A62-17313AC24482}"/>
                </a:ext>
              </a:extLst>
            </p:cNvPr>
            <p:cNvSpPr/>
            <p:nvPr/>
          </p:nvSpPr>
          <p:spPr>
            <a:xfrm>
              <a:off x="4124802" y="2964728"/>
              <a:ext cx="2751" cy="5971"/>
            </a:xfrm>
            <a:custGeom>
              <a:avLst/>
              <a:gdLst/>
              <a:ahLst/>
              <a:cxnLst/>
              <a:rect l="l" t="t" r="r" b="b"/>
              <a:pathLst>
                <a:path w="231" h="525" extrusionOk="0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19;p45">
              <a:extLst>
                <a:ext uri="{FF2B5EF4-FFF2-40B4-BE49-F238E27FC236}">
                  <a16:creationId xmlns:a16="http://schemas.microsoft.com/office/drawing/2014/main" id="{34EEFC62-C0A9-2269-F485-27740CD8E522}"/>
                </a:ext>
              </a:extLst>
            </p:cNvPr>
            <p:cNvSpPr/>
            <p:nvPr/>
          </p:nvSpPr>
          <p:spPr>
            <a:xfrm>
              <a:off x="4037591" y="3015893"/>
              <a:ext cx="73267" cy="45456"/>
            </a:xfrm>
            <a:custGeom>
              <a:avLst/>
              <a:gdLst/>
              <a:ahLst/>
              <a:cxnLst/>
              <a:rect l="l" t="t" r="r" b="b"/>
              <a:pathLst>
                <a:path w="6153" h="3997" extrusionOk="0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20;p45">
              <a:extLst>
                <a:ext uri="{FF2B5EF4-FFF2-40B4-BE49-F238E27FC236}">
                  <a16:creationId xmlns:a16="http://schemas.microsoft.com/office/drawing/2014/main" id="{5274005A-5424-BCB8-448E-F5DE65E79148}"/>
                </a:ext>
              </a:extLst>
            </p:cNvPr>
            <p:cNvSpPr/>
            <p:nvPr/>
          </p:nvSpPr>
          <p:spPr>
            <a:xfrm>
              <a:off x="3911526" y="2929280"/>
              <a:ext cx="85972" cy="69020"/>
            </a:xfrm>
            <a:custGeom>
              <a:avLst/>
              <a:gdLst/>
              <a:ahLst/>
              <a:cxnLst/>
              <a:rect l="l" t="t" r="r" b="b"/>
              <a:pathLst>
                <a:path w="7220" h="6069" extrusionOk="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21;p45">
              <a:extLst>
                <a:ext uri="{FF2B5EF4-FFF2-40B4-BE49-F238E27FC236}">
                  <a16:creationId xmlns:a16="http://schemas.microsoft.com/office/drawing/2014/main" id="{75A5C8C9-2DA5-C5D1-99B6-C1298BF8503F}"/>
                </a:ext>
              </a:extLst>
            </p:cNvPr>
            <p:cNvSpPr/>
            <p:nvPr/>
          </p:nvSpPr>
          <p:spPr>
            <a:xfrm>
              <a:off x="3896332" y="2997572"/>
              <a:ext cx="113621" cy="124461"/>
            </a:xfrm>
            <a:custGeom>
              <a:avLst/>
              <a:gdLst/>
              <a:ahLst/>
              <a:cxnLst/>
              <a:rect l="l" t="t" r="r" b="b"/>
              <a:pathLst>
                <a:path w="9542" h="10944" extrusionOk="0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22;p45">
              <a:extLst>
                <a:ext uri="{FF2B5EF4-FFF2-40B4-BE49-F238E27FC236}">
                  <a16:creationId xmlns:a16="http://schemas.microsoft.com/office/drawing/2014/main" id="{4D013C0C-903F-08C0-34E1-B0D3B044C1A2}"/>
                </a:ext>
              </a:extLst>
            </p:cNvPr>
            <p:cNvSpPr/>
            <p:nvPr/>
          </p:nvSpPr>
          <p:spPr>
            <a:xfrm>
              <a:off x="3973815" y="3045871"/>
              <a:ext cx="104655" cy="75923"/>
            </a:xfrm>
            <a:custGeom>
              <a:avLst/>
              <a:gdLst/>
              <a:ahLst/>
              <a:cxnLst/>
              <a:rect l="l" t="t" r="r" b="b"/>
              <a:pathLst>
                <a:path w="8789" h="6676" extrusionOk="0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23;p45">
              <a:extLst>
                <a:ext uri="{FF2B5EF4-FFF2-40B4-BE49-F238E27FC236}">
                  <a16:creationId xmlns:a16="http://schemas.microsoft.com/office/drawing/2014/main" id="{82D20082-DA05-9F38-0CC5-01B1513BDDD8}"/>
                </a:ext>
              </a:extLst>
            </p:cNvPr>
            <p:cNvSpPr/>
            <p:nvPr/>
          </p:nvSpPr>
          <p:spPr>
            <a:xfrm>
              <a:off x="3996236" y="3024695"/>
              <a:ext cx="46106" cy="39042"/>
            </a:xfrm>
            <a:custGeom>
              <a:avLst/>
              <a:gdLst/>
              <a:ahLst/>
              <a:cxnLst/>
              <a:rect l="l" t="t" r="r" b="b"/>
              <a:pathLst>
                <a:path w="3872" h="3433" extrusionOk="0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24;p45">
              <a:extLst>
                <a:ext uri="{FF2B5EF4-FFF2-40B4-BE49-F238E27FC236}">
                  <a16:creationId xmlns:a16="http://schemas.microsoft.com/office/drawing/2014/main" id="{7E13D18D-EDB8-C87A-4F7B-289DCCD73E6F}"/>
                </a:ext>
              </a:extLst>
            </p:cNvPr>
            <p:cNvSpPr/>
            <p:nvPr/>
          </p:nvSpPr>
          <p:spPr>
            <a:xfrm>
              <a:off x="4033614" y="3061110"/>
              <a:ext cx="10467" cy="11907"/>
            </a:xfrm>
            <a:custGeom>
              <a:avLst/>
              <a:gdLst/>
              <a:ahLst/>
              <a:cxnLst/>
              <a:rect l="l" t="t" r="r" b="b"/>
              <a:pathLst>
                <a:path w="879" h="1047" extrusionOk="0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25;p45">
              <a:extLst>
                <a:ext uri="{FF2B5EF4-FFF2-40B4-BE49-F238E27FC236}">
                  <a16:creationId xmlns:a16="http://schemas.microsoft.com/office/drawing/2014/main" id="{BF91B492-2E65-8C0B-901A-5E81E856B33B}"/>
                </a:ext>
              </a:extLst>
            </p:cNvPr>
            <p:cNvSpPr/>
            <p:nvPr/>
          </p:nvSpPr>
          <p:spPr>
            <a:xfrm>
              <a:off x="4029125" y="3065864"/>
              <a:ext cx="70516" cy="89240"/>
            </a:xfrm>
            <a:custGeom>
              <a:avLst/>
              <a:gdLst/>
              <a:ahLst/>
              <a:cxnLst/>
              <a:rect l="l" t="t" r="r" b="b"/>
              <a:pathLst>
                <a:path w="5922" h="7847" extrusionOk="0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26;p45">
              <a:extLst>
                <a:ext uri="{FF2B5EF4-FFF2-40B4-BE49-F238E27FC236}">
                  <a16:creationId xmlns:a16="http://schemas.microsoft.com/office/drawing/2014/main" id="{0BFF2C51-70E5-BAE7-8DCD-9F615358E94F}"/>
                </a:ext>
              </a:extLst>
            </p:cNvPr>
            <p:cNvSpPr/>
            <p:nvPr/>
          </p:nvSpPr>
          <p:spPr>
            <a:xfrm>
              <a:off x="3978054" y="3108693"/>
              <a:ext cx="57811" cy="66882"/>
            </a:xfrm>
            <a:custGeom>
              <a:avLst/>
              <a:gdLst/>
              <a:ahLst/>
              <a:cxnLst/>
              <a:rect l="l" t="t" r="r" b="b"/>
              <a:pathLst>
                <a:path w="4855" h="5881" extrusionOk="0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32" name="Google Shape;627;p45">
              <a:extLst>
                <a:ext uri="{FF2B5EF4-FFF2-40B4-BE49-F238E27FC236}">
                  <a16:creationId xmlns:a16="http://schemas.microsoft.com/office/drawing/2014/main" id="{E69A6312-B42C-4E02-08C0-F10B2C3CE74B}"/>
                </a:ext>
              </a:extLst>
            </p:cNvPr>
            <p:cNvSpPr/>
            <p:nvPr/>
          </p:nvSpPr>
          <p:spPr>
            <a:xfrm>
              <a:off x="3963598" y="3151999"/>
              <a:ext cx="5239" cy="11"/>
            </a:xfrm>
            <a:custGeom>
              <a:avLst/>
              <a:gdLst/>
              <a:ahLst/>
              <a:cxnLst/>
              <a:rect l="l" t="t" r="r" b="b"/>
              <a:pathLst>
                <a:path w="440" h="1" extrusionOk="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28;p45">
              <a:extLst>
                <a:ext uri="{FF2B5EF4-FFF2-40B4-BE49-F238E27FC236}">
                  <a16:creationId xmlns:a16="http://schemas.microsoft.com/office/drawing/2014/main" id="{46A26BF7-2516-6245-963B-6E938A3967E9}"/>
                </a:ext>
              </a:extLst>
            </p:cNvPr>
            <p:cNvSpPr/>
            <p:nvPr/>
          </p:nvSpPr>
          <p:spPr>
            <a:xfrm>
              <a:off x="3949392" y="3117029"/>
              <a:ext cx="39878" cy="37609"/>
            </a:xfrm>
            <a:custGeom>
              <a:avLst/>
              <a:gdLst/>
              <a:ahLst/>
              <a:cxnLst/>
              <a:rect l="l" t="t" r="r" b="b"/>
              <a:pathLst>
                <a:path w="3349" h="3307" extrusionOk="0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29;p45">
              <a:extLst>
                <a:ext uri="{FF2B5EF4-FFF2-40B4-BE49-F238E27FC236}">
                  <a16:creationId xmlns:a16="http://schemas.microsoft.com/office/drawing/2014/main" id="{D44CEC50-5AD1-7F20-2864-2C855CCA3CA7}"/>
                </a:ext>
              </a:extLst>
            </p:cNvPr>
            <p:cNvSpPr/>
            <p:nvPr/>
          </p:nvSpPr>
          <p:spPr>
            <a:xfrm>
              <a:off x="3845999" y="3071334"/>
              <a:ext cx="89711" cy="57841"/>
            </a:xfrm>
            <a:custGeom>
              <a:avLst/>
              <a:gdLst/>
              <a:ahLst/>
              <a:cxnLst/>
              <a:rect l="l" t="t" r="r" b="b"/>
              <a:pathLst>
                <a:path w="7534" h="5086" extrusionOk="0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30;p45">
              <a:extLst>
                <a:ext uri="{FF2B5EF4-FFF2-40B4-BE49-F238E27FC236}">
                  <a16:creationId xmlns:a16="http://schemas.microsoft.com/office/drawing/2014/main" id="{ACA7F004-69D5-4770-9AF7-4BAEC2AE77EE}"/>
                </a:ext>
              </a:extLst>
            </p:cNvPr>
            <p:cNvSpPr/>
            <p:nvPr/>
          </p:nvSpPr>
          <p:spPr>
            <a:xfrm>
              <a:off x="3809372" y="2919523"/>
              <a:ext cx="106405" cy="94483"/>
            </a:xfrm>
            <a:custGeom>
              <a:avLst/>
              <a:gdLst/>
              <a:ahLst/>
              <a:cxnLst/>
              <a:rect l="l" t="t" r="r" b="b"/>
              <a:pathLst>
                <a:path w="8936" h="8308" extrusionOk="0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31;p45">
              <a:extLst>
                <a:ext uri="{FF2B5EF4-FFF2-40B4-BE49-F238E27FC236}">
                  <a16:creationId xmlns:a16="http://schemas.microsoft.com/office/drawing/2014/main" id="{EF695E5C-4233-52B4-BA78-50B1F34892A2}"/>
                </a:ext>
              </a:extLst>
            </p:cNvPr>
            <p:cNvSpPr/>
            <p:nvPr/>
          </p:nvSpPr>
          <p:spPr>
            <a:xfrm>
              <a:off x="3795917" y="2888589"/>
              <a:ext cx="27173" cy="50699"/>
            </a:xfrm>
            <a:custGeom>
              <a:avLst/>
              <a:gdLst/>
              <a:ahLst/>
              <a:cxnLst/>
              <a:rect l="l" t="t" r="r" b="b"/>
              <a:pathLst>
                <a:path w="2282" h="4458" extrusionOk="0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32;p45">
              <a:extLst>
                <a:ext uri="{FF2B5EF4-FFF2-40B4-BE49-F238E27FC236}">
                  <a16:creationId xmlns:a16="http://schemas.microsoft.com/office/drawing/2014/main" id="{F058B2A6-84FB-6C3A-BC31-77CFA36CB23E}"/>
                </a:ext>
              </a:extLst>
            </p:cNvPr>
            <p:cNvSpPr/>
            <p:nvPr/>
          </p:nvSpPr>
          <p:spPr>
            <a:xfrm>
              <a:off x="3689035" y="2890250"/>
              <a:ext cx="138044" cy="127554"/>
            </a:xfrm>
            <a:custGeom>
              <a:avLst/>
              <a:gdLst/>
              <a:ahLst/>
              <a:cxnLst/>
              <a:rect l="l" t="t" r="r" b="b"/>
              <a:pathLst>
                <a:path w="11593" h="11216" extrusionOk="0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33;p45">
              <a:extLst>
                <a:ext uri="{FF2B5EF4-FFF2-40B4-BE49-F238E27FC236}">
                  <a16:creationId xmlns:a16="http://schemas.microsoft.com/office/drawing/2014/main" id="{28AC8926-C6C5-2612-2E42-7C633917E6BE}"/>
                </a:ext>
              </a:extLst>
            </p:cNvPr>
            <p:cNvSpPr/>
            <p:nvPr/>
          </p:nvSpPr>
          <p:spPr>
            <a:xfrm>
              <a:off x="3661636" y="2898825"/>
              <a:ext cx="79733" cy="60206"/>
            </a:xfrm>
            <a:custGeom>
              <a:avLst/>
              <a:gdLst/>
              <a:ahLst/>
              <a:cxnLst/>
              <a:rect l="l" t="t" r="r" b="b"/>
              <a:pathLst>
                <a:path w="6696" h="5294" extrusionOk="0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34;p45">
              <a:extLst>
                <a:ext uri="{FF2B5EF4-FFF2-40B4-BE49-F238E27FC236}">
                  <a16:creationId xmlns:a16="http://schemas.microsoft.com/office/drawing/2014/main" id="{78066ED4-C282-A1D7-4DAC-F0BDB0B3E15C}"/>
                </a:ext>
              </a:extLst>
            </p:cNvPr>
            <p:cNvSpPr/>
            <p:nvPr/>
          </p:nvSpPr>
          <p:spPr>
            <a:xfrm>
              <a:off x="3632974" y="2958780"/>
              <a:ext cx="56573" cy="43318"/>
            </a:xfrm>
            <a:custGeom>
              <a:avLst/>
              <a:gdLst/>
              <a:ahLst/>
              <a:cxnLst/>
              <a:rect l="l" t="t" r="r" b="b"/>
              <a:pathLst>
                <a:path w="4751" h="3809" extrusionOk="0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35;p45">
              <a:extLst>
                <a:ext uri="{FF2B5EF4-FFF2-40B4-BE49-F238E27FC236}">
                  <a16:creationId xmlns:a16="http://schemas.microsoft.com/office/drawing/2014/main" id="{7461294F-075F-0364-C41F-F1E624FB9001}"/>
                </a:ext>
              </a:extLst>
            </p:cNvPr>
            <p:cNvSpPr/>
            <p:nvPr/>
          </p:nvSpPr>
          <p:spPr>
            <a:xfrm>
              <a:off x="3632736" y="2960691"/>
              <a:ext cx="81233" cy="85430"/>
            </a:xfrm>
            <a:custGeom>
              <a:avLst/>
              <a:gdLst/>
              <a:ahLst/>
              <a:cxnLst/>
              <a:rect l="l" t="t" r="r" b="b"/>
              <a:pathLst>
                <a:path w="6822" h="7512" extrusionOk="0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36;p45">
              <a:extLst>
                <a:ext uri="{FF2B5EF4-FFF2-40B4-BE49-F238E27FC236}">
                  <a16:creationId xmlns:a16="http://schemas.microsoft.com/office/drawing/2014/main" id="{84A5AFB6-4922-17D0-53A3-12124B957250}"/>
                </a:ext>
              </a:extLst>
            </p:cNvPr>
            <p:cNvSpPr/>
            <p:nvPr/>
          </p:nvSpPr>
          <p:spPr>
            <a:xfrm>
              <a:off x="3665125" y="2976874"/>
              <a:ext cx="112121" cy="99236"/>
            </a:xfrm>
            <a:custGeom>
              <a:avLst/>
              <a:gdLst/>
              <a:ahLst/>
              <a:cxnLst/>
              <a:rect l="l" t="t" r="r" b="b"/>
              <a:pathLst>
                <a:path w="9416" h="8726" extrusionOk="0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37;p45">
              <a:extLst>
                <a:ext uri="{FF2B5EF4-FFF2-40B4-BE49-F238E27FC236}">
                  <a16:creationId xmlns:a16="http://schemas.microsoft.com/office/drawing/2014/main" id="{C134E6A3-FFD9-20FD-2A93-A14A199BD76F}"/>
                </a:ext>
              </a:extLst>
            </p:cNvPr>
            <p:cNvSpPr/>
            <p:nvPr/>
          </p:nvSpPr>
          <p:spPr>
            <a:xfrm>
              <a:off x="3712457" y="3043733"/>
              <a:ext cx="51833" cy="35948"/>
            </a:xfrm>
            <a:custGeom>
              <a:avLst/>
              <a:gdLst/>
              <a:ahLst/>
              <a:cxnLst/>
              <a:rect l="l" t="t" r="r" b="b"/>
              <a:pathLst>
                <a:path w="4353" h="3161" extrusionOk="0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38;p45">
              <a:extLst>
                <a:ext uri="{FF2B5EF4-FFF2-40B4-BE49-F238E27FC236}">
                  <a16:creationId xmlns:a16="http://schemas.microsoft.com/office/drawing/2014/main" id="{CCD59869-590E-182B-4BBC-D1CD98A637DB}"/>
                </a:ext>
              </a:extLst>
            </p:cNvPr>
            <p:cNvSpPr/>
            <p:nvPr/>
          </p:nvSpPr>
          <p:spPr>
            <a:xfrm>
              <a:off x="3628997" y="3033259"/>
              <a:ext cx="44355" cy="30956"/>
            </a:xfrm>
            <a:custGeom>
              <a:avLst/>
              <a:gdLst/>
              <a:ahLst/>
              <a:cxnLst/>
              <a:rect l="l" t="t" r="r" b="b"/>
              <a:pathLst>
                <a:path w="3725" h="2722" extrusionOk="0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39;p45">
              <a:extLst>
                <a:ext uri="{FF2B5EF4-FFF2-40B4-BE49-F238E27FC236}">
                  <a16:creationId xmlns:a16="http://schemas.microsoft.com/office/drawing/2014/main" id="{733D12E0-8A61-011D-4C9A-C587CE991547}"/>
                </a:ext>
              </a:extLst>
            </p:cNvPr>
            <p:cNvSpPr/>
            <p:nvPr/>
          </p:nvSpPr>
          <p:spPr>
            <a:xfrm>
              <a:off x="3633975" y="3059916"/>
              <a:ext cx="21195" cy="12146"/>
            </a:xfrm>
            <a:custGeom>
              <a:avLst/>
              <a:gdLst/>
              <a:ahLst/>
              <a:cxnLst/>
              <a:rect l="l" t="t" r="r" b="b"/>
              <a:pathLst>
                <a:path w="1780" h="1068" extrusionOk="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5" name="Google Shape;640;p45">
              <a:extLst>
                <a:ext uri="{FF2B5EF4-FFF2-40B4-BE49-F238E27FC236}">
                  <a16:creationId xmlns:a16="http://schemas.microsoft.com/office/drawing/2014/main" id="{73FCDB7A-3730-E396-F3E8-254A95140371}"/>
                </a:ext>
              </a:extLst>
            </p:cNvPr>
            <p:cNvGrpSpPr/>
            <p:nvPr/>
          </p:nvGrpSpPr>
          <p:grpSpPr>
            <a:xfrm>
              <a:off x="3632736" y="3051591"/>
              <a:ext cx="63288" cy="45217"/>
              <a:chOff x="3450375" y="3038225"/>
              <a:chExt cx="132875" cy="99400"/>
            </a:xfrm>
            <a:grpFill/>
          </p:grpSpPr>
          <p:sp>
            <p:nvSpPr>
              <p:cNvPr id="181" name="Google Shape;641;p45">
                <a:extLst>
                  <a:ext uri="{FF2B5EF4-FFF2-40B4-BE49-F238E27FC236}">
                    <a16:creationId xmlns:a16="http://schemas.microsoft.com/office/drawing/2014/main" id="{113347DE-521E-B3D8-8345-8B03EEE74058}"/>
                  </a:ext>
                </a:extLst>
              </p:cNvPr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545" extrusionOk="0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642;p45">
                <a:extLst>
                  <a:ext uri="{FF2B5EF4-FFF2-40B4-BE49-F238E27FC236}">
                    <a16:creationId xmlns:a16="http://schemas.microsoft.com/office/drawing/2014/main" id="{8DEA5913-7BCC-6195-A400-051B9130511B}"/>
                  </a:ext>
                </a:extLst>
              </p:cNvPr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3244" extrusionOk="0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" name="Google Shape;643;p45">
              <a:extLst>
                <a:ext uri="{FF2B5EF4-FFF2-40B4-BE49-F238E27FC236}">
                  <a16:creationId xmlns:a16="http://schemas.microsoft.com/office/drawing/2014/main" id="{DCB6D9B0-A8B2-2DB2-6312-3B8E55C3ECD4}"/>
                </a:ext>
              </a:extLst>
            </p:cNvPr>
            <p:cNvSpPr/>
            <p:nvPr/>
          </p:nvSpPr>
          <p:spPr>
            <a:xfrm>
              <a:off x="3657897" y="3077759"/>
              <a:ext cx="19195" cy="21903"/>
            </a:xfrm>
            <a:custGeom>
              <a:avLst/>
              <a:gdLst/>
              <a:ahLst/>
              <a:cxnLst/>
              <a:rect l="l" t="t" r="r" b="b"/>
              <a:pathLst>
                <a:path w="1612" h="1926" extrusionOk="0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44;p45">
              <a:extLst>
                <a:ext uri="{FF2B5EF4-FFF2-40B4-BE49-F238E27FC236}">
                  <a16:creationId xmlns:a16="http://schemas.microsoft.com/office/drawing/2014/main" id="{FF885A29-83A6-167D-6536-FE92FCB89E1B}"/>
                </a:ext>
              </a:extLst>
            </p:cNvPr>
            <p:cNvSpPr/>
            <p:nvPr/>
          </p:nvSpPr>
          <p:spPr>
            <a:xfrm>
              <a:off x="3670352" y="3087756"/>
              <a:ext cx="27911" cy="28568"/>
            </a:xfrm>
            <a:custGeom>
              <a:avLst/>
              <a:gdLst/>
              <a:ahLst/>
              <a:cxnLst/>
              <a:rect l="l" t="t" r="r" b="b"/>
              <a:pathLst>
                <a:path w="2344" h="2512" extrusionOk="0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45;p45">
              <a:extLst>
                <a:ext uri="{FF2B5EF4-FFF2-40B4-BE49-F238E27FC236}">
                  <a16:creationId xmlns:a16="http://schemas.microsoft.com/office/drawing/2014/main" id="{DDC1C6E0-34A1-DD6B-A1B2-F1E963BD5F90}"/>
                </a:ext>
              </a:extLst>
            </p:cNvPr>
            <p:cNvSpPr/>
            <p:nvPr/>
          </p:nvSpPr>
          <p:spPr>
            <a:xfrm>
              <a:off x="3689785" y="3073722"/>
              <a:ext cx="42617" cy="42840"/>
            </a:xfrm>
            <a:custGeom>
              <a:avLst/>
              <a:gdLst/>
              <a:ahLst/>
              <a:cxnLst/>
              <a:rect l="l" t="t" r="r" b="b"/>
              <a:pathLst>
                <a:path w="3579" h="3767" extrusionOk="0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46;p45">
              <a:extLst>
                <a:ext uri="{FF2B5EF4-FFF2-40B4-BE49-F238E27FC236}">
                  <a16:creationId xmlns:a16="http://schemas.microsoft.com/office/drawing/2014/main" id="{8F74BE6B-D0DA-0B80-6930-95C9064DDF04}"/>
                </a:ext>
              </a:extLst>
            </p:cNvPr>
            <p:cNvSpPr/>
            <p:nvPr/>
          </p:nvSpPr>
          <p:spPr>
            <a:xfrm>
              <a:off x="3726412" y="3070151"/>
              <a:ext cx="29161" cy="43557"/>
            </a:xfrm>
            <a:custGeom>
              <a:avLst/>
              <a:gdLst/>
              <a:ahLst/>
              <a:cxnLst/>
              <a:rect l="l" t="t" r="r" b="b"/>
              <a:pathLst>
                <a:path w="2449" h="3830" extrusionOk="0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47;p45">
              <a:extLst>
                <a:ext uri="{FF2B5EF4-FFF2-40B4-BE49-F238E27FC236}">
                  <a16:creationId xmlns:a16="http://schemas.microsoft.com/office/drawing/2014/main" id="{88F57F52-B1AF-77EF-EAB1-757974A25DBB}"/>
                </a:ext>
              </a:extLst>
            </p:cNvPr>
            <p:cNvSpPr/>
            <p:nvPr/>
          </p:nvSpPr>
          <p:spPr>
            <a:xfrm>
              <a:off x="3746846" y="3070151"/>
              <a:ext cx="13956" cy="35459"/>
            </a:xfrm>
            <a:custGeom>
              <a:avLst/>
              <a:gdLst/>
              <a:ahLst/>
              <a:cxnLst/>
              <a:rect l="l" t="t" r="r" b="b"/>
              <a:pathLst>
                <a:path w="1172" h="3118" extrusionOk="0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48;p45">
              <a:extLst>
                <a:ext uri="{FF2B5EF4-FFF2-40B4-BE49-F238E27FC236}">
                  <a16:creationId xmlns:a16="http://schemas.microsoft.com/office/drawing/2014/main" id="{08171BC1-8141-8965-56EF-69E028C4BF93}"/>
                </a:ext>
              </a:extLst>
            </p:cNvPr>
            <p:cNvSpPr/>
            <p:nvPr/>
          </p:nvSpPr>
          <p:spPr>
            <a:xfrm>
              <a:off x="3754312" y="3061110"/>
              <a:ext cx="21445" cy="42840"/>
            </a:xfrm>
            <a:custGeom>
              <a:avLst/>
              <a:gdLst/>
              <a:ahLst/>
              <a:cxnLst/>
              <a:rect l="l" t="t" r="r" b="b"/>
              <a:pathLst>
                <a:path w="1801" h="3767" extrusionOk="0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49;p45">
              <a:extLst>
                <a:ext uri="{FF2B5EF4-FFF2-40B4-BE49-F238E27FC236}">
                  <a16:creationId xmlns:a16="http://schemas.microsoft.com/office/drawing/2014/main" id="{B1F1DF53-2D89-663E-68B4-BEA058ECCF31}"/>
                </a:ext>
              </a:extLst>
            </p:cNvPr>
            <p:cNvSpPr/>
            <p:nvPr/>
          </p:nvSpPr>
          <p:spPr>
            <a:xfrm>
              <a:off x="3838283" y="2987337"/>
              <a:ext cx="71755" cy="108994"/>
            </a:xfrm>
            <a:custGeom>
              <a:avLst/>
              <a:gdLst/>
              <a:ahLst/>
              <a:cxnLst/>
              <a:rect l="l" t="t" r="r" b="b"/>
              <a:pathLst>
                <a:path w="6026" h="9584" extrusionOk="0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50;p45">
              <a:extLst>
                <a:ext uri="{FF2B5EF4-FFF2-40B4-BE49-F238E27FC236}">
                  <a16:creationId xmlns:a16="http://schemas.microsoft.com/office/drawing/2014/main" id="{FFD696F3-E6D8-0D33-106C-8A48D6FF23C7}"/>
                </a:ext>
              </a:extLst>
            </p:cNvPr>
            <p:cNvSpPr/>
            <p:nvPr/>
          </p:nvSpPr>
          <p:spPr>
            <a:xfrm>
              <a:off x="3829555" y="3057778"/>
              <a:ext cx="2251" cy="1194"/>
            </a:xfrm>
            <a:custGeom>
              <a:avLst/>
              <a:gdLst/>
              <a:ahLst/>
              <a:cxnLst/>
              <a:rect l="l" t="t" r="r" b="b"/>
              <a:pathLst>
                <a:path w="189" h="105" extrusionOk="0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51;p45">
              <a:extLst>
                <a:ext uri="{FF2B5EF4-FFF2-40B4-BE49-F238E27FC236}">
                  <a16:creationId xmlns:a16="http://schemas.microsoft.com/office/drawing/2014/main" id="{3F936F09-50F2-9161-34CE-2E6444F8740B}"/>
                </a:ext>
              </a:extLst>
            </p:cNvPr>
            <p:cNvSpPr/>
            <p:nvPr/>
          </p:nvSpPr>
          <p:spPr>
            <a:xfrm>
              <a:off x="3749584" y="2988770"/>
              <a:ext cx="104905" cy="77822"/>
            </a:xfrm>
            <a:custGeom>
              <a:avLst/>
              <a:gdLst/>
              <a:ahLst/>
              <a:cxnLst/>
              <a:rect l="l" t="t" r="r" b="b"/>
              <a:pathLst>
                <a:path w="8810" h="6843" extrusionOk="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155" name="Google Shape;652;p45">
              <a:extLst>
                <a:ext uri="{FF2B5EF4-FFF2-40B4-BE49-F238E27FC236}">
                  <a16:creationId xmlns:a16="http://schemas.microsoft.com/office/drawing/2014/main" id="{BBA28B0B-0D65-5336-0A64-4F18AC72C35E}"/>
                </a:ext>
              </a:extLst>
            </p:cNvPr>
            <p:cNvSpPr/>
            <p:nvPr/>
          </p:nvSpPr>
          <p:spPr>
            <a:xfrm>
              <a:off x="3767267" y="3053013"/>
              <a:ext cx="78744" cy="64493"/>
            </a:xfrm>
            <a:custGeom>
              <a:avLst/>
              <a:gdLst/>
              <a:ahLst/>
              <a:cxnLst/>
              <a:rect l="l" t="t" r="r" b="b"/>
              <a:pathLst>
                <a:path w="6613" h="5671" extrusionOk="0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53;p45">
              <a:extLst>
                <a:ext uri="{FF2B5EF4-FFF2-40B4-BE49-F238E27FC236}">
                  <a16:creationId xmlns:a16="http://schemas.microsoft.com/office/drawing/2014/main" id="{BF8B9826-606E-8B0E-B850-4F45755F1673}"/>
                </a:ext>
              </a:extLst>
            </p:cNvPr>
            <p:cNvSpPr/>
            <p:nvPr/>
          </p:nvSpPr>
          <p:spPr>
            <a:xfrm>
              <a:off x="3805645" y="3058722"/>
              <a:ext cx="52322" cy="74968"/>
            </a:xfrm>
            <a:custGeom>
              <a:avLst/>
              <a:gdLst/>
              <a:ahLst/>
              <a:cxnLst/>
              <a:rect l="l" t="t" r="r" b="b"/>
              <a:pathLst>
                <a:path w="4394" h="6592" extrusionOk="0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54;p45">
              <a:extLst>
                <a:ext uri="{FF2B5EF4-FFF2-40B4-BE49-F238E27FC236}">
                  <a16:creationId xmlns:a16="http://schemas.microsoft.com/office/drawing/2014/main" id="{4F207434-357B-3B68-7B08-B8EB4792A783}"/>
                </a:ext>
              </a:extLst>
            </p:cNvPr>
            <p:cNvSpPr/>
            <p:nvPr/>
          </p:nvSpPr>
          <p:spPr>
            <a:xfrm>
              <a:off x="3805883" y="3130585"/>
              <a:ext cx="39378" cy="40702"/>
            </a:xfrm>
            <a:custGeom>
              <a:avLst/>
              <a:gdLst/>
              <a:ahLst/>
              <a:cxnLst/>
              <a:rect l="l" t="t" r="r" b="b"/>
              <a:pathLst>
                <a:path w="3307" h="3579" extrusionOk="0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55;p45">
              <a:extLst>
                <a:ext uri="{FF2B5EF4-FFF2-40B4-BE49-F238E27FC236}">
                  <a16:creationId xmlns:a16="http://schemas.microsoft.com/office/drawing/2014/main" id="{B910FA03-49E6-D0AB-3FEC-23CF7E5E8683}"/>
                </a:ext>
              </a:extLst>
            </p:cNvPr>
            <p:cNvSpPr/>
            <p:nvPr/>
          </p:nvSpPr>
          <p:spPr>
            <a:xfrm>
              <a:off x="3809622" y="3131301"/>
              <a:ext cx="13967" cy="8575"/>
            </a:xfrm>
            <a:custGeom>
              <a:avLst/>
              <a:gdLst/>
              <a:ahLst/>
              <a:cxnLst/>
              <a:rect l="l" t="t" r="r" b="b"/>
              <a:pathLst>
                <a:path w="1173" h="754" extrusionOk="0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56;p45">
              <a:extLst>
                <a:ext uri="{FF2B5EF4-FFF2-40B4-BE49-F238E27FC236}">
                  <a16:creationId xmlns:a16="http://schemas.microsoft.com/office/drawing/2014/main" id="{2E5DC46B-3026-0B74-F053-BDB445B575B2}"/>
                </a:ext>
              </a:extLst>
            </p:cNvPr>
            <p:cNvSpPr/>
            <p:nvPr/>
          </p:nvSpPr>
          <p:spPr>
            <a:xfrm>
              <a:off x="3822327" y="3120122"/>
              <a:ext cx="52834" cy="59023"/>
            </a:xfrm>
            <a:custGeom>
              <a:avLst/>
              <a:gdLst/>
              <a:ahLst/>
              <a:cxnLst/>
              <a:rect l="l" t="t" r="r" b="b"/>
              <a:pathLst>
                <a:path w="4437" h="5190" extrusionOk="0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57;p45">
              <a:extLst>
                <a:ext uri="{FF2B5EF4-FFF2-40B4-BE49-F238E27FC236}">
                  <a16:creationId xmlns:a16="http://schemas.microsoft.com/office/drawing/2014/main" id="{870480FD-B888-1858-C7BA-4A86B0DE8650}"/>
                </a:ext>
              </a:extLst>
            </p:cNvPr>
            <p:cNvSpPr/>
            <p:nvPr/>
          </p:nvSpPr>
          <p:spPr>
            <a:xfrm>
              <a:off x="3828067" y="3174369"/>
              <a:ext cx="7478" cy="9769"/>
            </a:xfrm>
            <a:custGeom>
              <a:avLst/>
              <a:gdLst/>
              <a:ahLst/>
              <a:cxnLst/>
              <a:rect l="l" t="t" r="r" b="b"/>
              <a:pathLst>
                <a:path w="628" h="859" extrusionOk="0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58;p45">
              <a:extLst>
                <a:ext uri="{FF2B5EF4-FFF2-40B4-BE49-F238E27FC236}">
                  <a16:creationId xmlns:a16="http://schemas.microsoft.com/office/drawing/2014/main" id="{E6565728-FE26-F889-CD3D-6367F29CA611}"/>
                </a:ext>
              </a:extLst>
            </p:cNvPr>
            <p:cNvSpPr/>
            <p:nvPr/>
          </p:nvSpPr>
          <p:spPr>
            <a:xfrm>
              <a:off x="3947654" y="3151533"/>
              <a:ext cx="76994" cy="74956"/>
            </a:xfrm>
            <a:custGeom>
              <a:avLst/>
              <a:gdLst/>
              <a:ahLst/>
              <a:cxnLst/>
              <a:rect l="l" t="t" r="r" b="b"/>
              <a:pathLst>
                <a:path w="6466" h="6591" extrusionOk="0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59;p45">
              <a:extLst>
                <a:ext uri="{FF2B5EF4-FFF2-40B4-BE49-F238E27FC236}">
                  <a16:creationId xmlns:a16="http://schemas.microsoft.com/office/drawing/2014/main" id="{A2BE8A2A-E0E6-5C4F-138D-F22B096DF7B7}"/>
                </a:ext>
              </a:extLst>
            </p:cNvPr>
            <p:cNvSpPr/>
            <p:nvPr/>
          </p:nvSpPr>
          <p:spPr>
            <a:xfrm>
              <a:off x="3945415" y="3152954"/>
              <a:ext cx="13956" cy="10963"/>
            </a:xfrm>
            <a:custGeom>
              <a:avLst/>
              <a:gdLst/>
              <a:ahLst/>
              <a:cxnLst/>
              <a:rect l="l" t="t" r="r" b="b"/>
              <a:pathLst>
                <a:path w="1172" h="964" extrusionOk="0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60;p45">
              <a:extLst>
                <a:ext uri="{FF2B5EF4-FFF2-40B4-BE49-F238E27FC236}">
                  <a16:creationId xmlns:a16="http://schemas.microsoft.com/office/drawing/2014/main" id="{EC1337D0-EDBF-DE51-38BB-E427575BDAE2}"/>
                </a:ext>
              </a:extLst>
            </p:cNvPr>
            <p:cNvSpPr/>
            <p:nvPr/>
          </p:nvSpPr>
          <p:spPr>
            <a:xfrm>
              <a:off x="3945415" y="3159380"/>
              <a:ext cx="13706" cy="15956"/>
            </a:xfrm>
            <a:custGeom>
              <a:avLst/>
              <a:gdLst/>
              <a:ahLst/>
              <a:cxnLst/>
              <a:rect l="l" t="t" r="r" b="b"/>
              <a:pathLst>
                <a:path w="1151" h="1403" extrusionOk="0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61;p45">
              <a:extLst>
                <a:ext uri="{FF2B5EF4-FFF2-40B4-BE49-F238E27FC236}">
                  <a16:creationId xmlns:a16="http://schemas.microsoft.com/office/drawing/2014/main" id="{5895A79A-AFB9-60EB-AF07-3F041AC0B4A1}"/>
                </a:ext>
              </a:extLst>
            </p:cNvPr>
            <p:cNvSpPr/>
            <p:nvPr/>
          </p:nvSpPr>
          <p:spPr>
            <a:xfrm>
              <a:off x="3829055" y="3110126"/>
              <a:ext cx="131316" cy="124222"/>
            </a:xfrm>
            <a:custGeom>
              <a:avLst/>
              <a:gdLst/>
              <a:ahLst/>
              <a:cxnLst/>
              <a:rect l="l" t="t" r="r" b="b"/>
              <a:pathLst>
                <a:path w="11028" h="10923" extrusionOk="0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6CBC2"/>
                </a:solidFill>
              </a:endParaRPr>
            </a:p>
          </p:txBody>
        </p:sp>
        <p:sp>
          <p:nvSpPr>
            <p:cNvPr id="165" name="Google Shape;662;p45">
              <a:extLst>
                <a:ext uri="{FF2B5EF4-FFF2-40B4-BE49-F238E27FC236}">
                  <a16:creationId xmlns:a16="http://schemas.microsoft.com/office/drawing/2014/main" id="{8A66A838-DD9B-EA44-0343-907DA247D337}"/>
                </a:ext>
              </a:extLst>
            </p:cNvPr>
            <p:cNvSpPr/>
            <p:nvPr/>
          </p:nvSpPr>
          <p:spPr>
            <a:xfrm>
              <a:off x="3970326" y="3207451"/>
              <a:ext cx="21934" cy="52837"/>
            </a:xfrm>
            <a:custGeom>
              <a:avLst/>
              <a:gdLst/>
              <a:ahLst/>
              <a:cxnLst/>
              <a:rect l="l" t="t" r="r" b="b"/>
              <a:pathLst>
                <a:path w="1842" h="4646" extrusionOk="0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63;p45">
              <a:extLst>
                <a:ext uri="{FF2B5EF4-FFF2-40B4-BE49-F238E27FC236}">
                  <a16:creationId xmlns:a16="http://schemas.microsoft.com/office/drawing/2014/main" id="{66251384-1539-EB8D-0DE9-D4DAD7877FA9}"/>
                </a:ext>
              </a:extLst>
            </p:cNvPr>
            <p:cNvSpPr/>
            <p:nvPr/>
          </p:nvSpPr>
          <p:spPr>
            <a:xfrm>
              <a:off x="3895082" y="3199593"/>
              <a:ext cx="81233" cy="66165"/>
            </a:xfrm>
            <a:custGeom>
              <a:avLst/>
              <a:gdLst/>
              <a:ahLst/>
              <a:cxnLst/>
              <a:rect l="l" t="t" r="r" b="b"/>
              <a:pathLst>
                <a:path w="6822" h="5818" extrusionOk="0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64;p45">
              <a:extLst>
                <a:ext uri="{FF2B5EF4-FFF2-40B4-BE49-F238E27FC236}">
                  <a16:creationId xmlns:a16="http://schemas.microsoft.com/office/drawing/2014/main" id="{1A0721B3-96FA-FA47-8E8E-A81A236B3732}"/>
                </a:ext>
              </a:extLst>
            </p:cNvPr>
            <p:cNvSpPr/>
            <p:nvPr/>
          </p:nvSpPr>
          <p:spPr>
            <a:xfrm>
              <a:off x="3824328" y="3184365"/>
              <a:ext cx="86210" cy="81393"/>
            </a:xfrm>
            <a:custGeom>
              <a:avLst/>
              <a:gdLst/>
              <a:ahLst/>
              <a:cxnLst/>
              <a:rect l="l" t="t" r="r" b="b"/>
              <a:pathLst>
                <a:path w="7240" h="7157" extrusionOk="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65;p45">
              <a:extLst>
                <a:ext uri="{FF2B5EF4-FFF2-40B4-BE49-F238E27FC236}">
                  <a16:creationId xmlns:a16="http://schemas.microsoft.com/office/drawing/2014/main" id="{1B44F56F-F83C-1FF1-9982-09542E144197}"/>
                </a:ext>
              </a:extLst>
            </p:cNvPr>
            <p:cNvSpPr/>
            <p:nvPr/>
          </p:nvSpPr>
          <p:spPr>
            <a:xfrm>
              <a:off x="3916754" y="3249086"/>
              <a:ext cx="53834" cy="46889"/>
            </a:xfrm>
            <a:custGeom>
              <a:avLst/>
              <a:gdLst/>
              <a:ahLst/>
              <a:cxnLst/>
              <a:rect l="l" t="t" r="r" b="b"/>
              <a:pathLst>
                <a:path w="4521" h="4123" extrusionOk="0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66;p45">
              <a:extLst>
                <a:ext uri="{FF2B5EF4-FFF2-40B4-BE49-F238E27FC236}">
                  <a16:creationId xmlns:a16="http://schemas.microsoft.com/office/drawing/2014/main" id="{75773C79-9BC4-0A06-E123-569A716968AA}"/>
                </a:ext>
              </a:extLst>
            </p:cNvPr>
            <p:cNvSpPr/>
            <p:nvPr/>
          </p:nvSpPr>
          <p:spPr>
            <a:xfrm>
              <a:off x="3879638" y="3263609"/>
              <a:ext cx="64539" cy="61639"/>
            </a:xfrm>
            <a:custGeom>
              <a:avLst/>
              <a:gdLst/>
              <a:ahLst/>
              <a:cxnLst/>
              <a:rect l="l" t="t" r="r" b="b"/>
              <a:pathLst>
                <a:path w="5420" h="5420" extrusionOk="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7;p45">
              <a:extLst>
                <a:ext uri="{FF2B5EF4-FFF2-40B4-BE49-F238E27FC236}">
                  <a16:creationId xmlns:a16="http://schemas.microsoft.com/office/drawing/2014/main" id="{9DCD01D1-3A2A-4057-0FDD-3EAC3BFF54C3}"/>
                </a:ext>
              </a:extLst>
            </p:cNvPr>
            <p:cNvSpPr/>
            <p:nvPr/>
          </p:nvSpPr>
          <p:spPr>
            <a:xfrm>
              <a:off x="3824578" y="3257889"/>
              <a:ext cx="92188" cy="82826"/>
            </a:xfrm>
            <a:custGeom>
              <a:avLst/>
              <a:gdLst/>
              <a:ahLst/>
              <a:cxnLst/>
              <a:rect l="l" t="t" r="r" b="b"/>
              <a:pathLst>
                <a:path w="7742" h="7283" extrusionOk="0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6B65"/>
                </a:solidFill>
              </a:endParaRPr>
            </a:p>
          </p:txBody>
        </p:sp>
        <p:sp>
          <p:nvSpPr>
            <p:cNvPr id="171" name="Google Shape;668;p45">
              <a:extLst>
                <a:ext uri="{FF2B5EF4-FFF2-40B4-BE49-F238E27FC236}">
                  <a16:creationId xmlns:a16="http://schemas.microsoft.com/office/drawing/2014/main" id="{30934446-CCFE-B061-00FF-5518B658DED3}"/>
                </a:ext>
              </a:extLst>
            </p:cNvPr>
            <p:cNvSpPr/>
            <p:nvPr/>
          </p:nvSpPr>
          <p:spPr>
            <a:xfrm>
              <a:off x="3953131" y="3215060"/>
              <a:ext cx="71767" cy="110427"/>
            </a:xfrm>
            <a:custGeom>
              <a:avLst/>
              <a:gdLst/>
              <a:ahLst/>
              <a:cxnLst/>
              <a:rect l="l" t="t" r="r" b="b"/>
              <a:pathLst>
                <a:path w="6027" h="9710" extrusionOk="0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69;p45">
              <a:extLst>
                <a:ext uri="{FF2B5EF4-FFF2-40B4-BE49-F238E27FC236}">
                  <a16:creationId xmlns:a16="http://schemas.microsoft.com/office/drawing/2014/main" id="{82FC26FC-3387-ED59-920E-EEFCB8F93BD2}"/>
                </a:ext>
              </a:extLst>
            </p:cNvPr>
            <p:cNvSpPr/>
            <p:nvPr/>
          </p:nvSpPr>
          <p:spPr>
            <a:xfrm>
              <a:off x="3951893" y="3317378"/>
              <a:ext cx="9978" cy="10724"/>
            </a:xfrm>
            <a:custGeom>
              <a:avLst/>
              <a:gdLst/>
              <a:ahLst/>
              <a:cxnLst/>
              <a:rect l="l" t="t" r="r" b="b"/>
              <a:pathLst>
                <a:path w="838" h="943" extrusionOk="0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70;p45">
              <a:extLst>
                <a:ext uri="{FF2B5EF4-FFF2-40B4-BE49-F238E27FC236}">
                  <a16:creationId xmlns:a16="http://schemas.microsoft.com/office/drawing/2014/main" id="{8988E4F5-067C-206B-5B60-A35E98B284B8}"/>
                </a:ext>
              </a:extLst>
            </p:cNvPr>
            <p:cNvSpPr/>
            <p:nvPr/>
          </p:nvSpPr>
          <p:spPr>
            <a:xfrm>
              <a:off x="3925232" y="3338554"/>
              <a:ext cx="15956" cy="14295"/>
            </a:xfrm>
            <a:custGeom>
              <a:avLst/>
              <a:gdLst/>
              <a:ahLst/>
              <a:cxnLst/>
              <a:rect l="l" t="t" r="r" b="b"/>
              <a:pathLst>
                <a:path w="1340" h="1257" extrusionOk="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71;p45">
              <a:extLst>
                <a:ext uri="{FF2B5EF4-FFF2-40B4-BE49-F238E27FC236}">
                  <a16:creationId xmlns:a16="http://schemas.microsoft.com/office/drawing/2014/main" id="{0B6F22D0-FA63-9798-8411-5BC21488323F}"/>
                </a:ext>
              </a:extLst>
            </p:cNvPr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72;p45">
              <a:extLst>
                <a:ext uri="{FF2B5EF4-FFF2-40B4-BE49-F238E27FC236}">
                  <a16:creationId xmlns:a16="http://schemas.microsoft.com/office/drawing/2014/main" id="{D61091CC-1613-ECBD-A73A-99FFCF81D463}"/>
                </a:ext>
              </a:extLst>
            </p:cNvPr>
            <p:cNvSpPr/>
            <p:nvPr/>
          </p:nvSpPr>
          <p:spPr>
            <a:xfrm>
              <a:off x="4226694" y="2879548"/>
              <a:ext cx="50095" cy="39508"/>
            </a:xfrm>
            <a:custGeom>
              <a:avLst/>
              <a:gdLst/>
              <a:ahLst/>
              <a:cxnLst/>
              <a:rect l="l" t="t" r="r" b="b"/>
              <a:pathLst>
                <a:path w="4207" h="3474" extrusionOk="0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73;p45">
              <a:extLst>
                <a:ext uri="{FF2B5EF4-FFF2-40B4-BE49-F238E27FC236}">
                  <a16:creationId xmlns:a16="http://schemas.microsoft.com/office/drawing/2014/main" id="{01872ED3-1717-6EB6-6854-07D15A75ACB3}"/>
                </a:ext>
              </a:extLst>
            </p:cNvPr>
            <p:cNvSpPr/>
            <p:nvPr/>
          </p:nvSpPr>
          <p:spPr>
            <a:xfrm>
              <a:off x="4014919" y="2846238"/>
              <a:ext cx="33651" cy="9053"/>
            </a:xfrm>
            <a:custGeom>
              <a:avLst/>
              <a:gdLst/>
              <a:ahLst/>
              <a:cxnLst/>
              <a:rect l="l" t="t" r="r" b="b"/>
              <a:pathLst>
                <a:path w="2826" h="796" extrusionOk="0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74;p45">
              <a:extLst>
                <a:ext uri="{FF2B5EF4-FFF2-40B4-BE49-F238E27FC236}">
                  <a16:creationId xmlns:a16="http://schemas.microsoft.com/office/drawing/2014/main" id="{BDB461D3-473E-DB7C-9C31-DA7098896633}"/>
                </a:ext>
              </a:extLst>
            </p:cNvPr>
            <p:cNvSpPr/>
            <p:nvPr/>
          </p:nvSpPr>
          <p:spPr>
            <a:xfrm>
              <a:off x="4036853" y="2853608"/>
              <a:ext cx="1250" cy="1205"/>
            </a:xfrm>
            <a:custGeom>
              <a:avLst/>
              <a:gdLst/>
              <a:ahLst/>
              <a:cxnLst/>
              <a:rect l="l" t="t" r="r" b="b"/>
              <a:pathLst>
                <a:path w="105" h="106" fill="none" extrusionOk="0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grpFill/>
            <a:ln w="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75;p45">
              <a:extLst>
                <a:ext uri="{FF2B5EF4-FFF2-40B4-BE49-F238E27FC236}">
                  <a16:creationId xmlns:a16="http://schemas.microsoft.com/office/drawing/2014/main" id="{F62D0C0E-CF26-C23E-4156-EB8FEEF96BC7}"/>
                </a:ext>
              </a:extLst>
            </p:cNvPr>
            <p:cNvSpPr/>
            <p:nvPr/>
          </p:nvSpPr>
          <p:spPr>
            <a:xfrm>
              <a:off x="4346543" y="2948318"/>
              <a:ext cx="21183" cy="11907"/>
            </a:xfrm>
            <a:custGeom>
              <a:avLst/>
              <a:gdLst/>
              <a:ahLst/>
              <a:cxnLst/>
              <a:rect l="l" t="t" r="r" b="b"/>
              <a:pathLst>
                <a:path w="1779" h="1047" extrusionOk="0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76;p45">
              <a:extLst>
                <a:ext uri="{FF2B5EF4-FFF2-40B4-BE49-F238E27FC236}">
                  <a16:creationId xmlns:a16="http://schemas.microsoft.com/office/drawing/2014/main" id="{409E87AD-D3A9-8365-C520-D65008DC9E98}"/>
                </a:ext>
              </a:extLst>
            </p:cNvPr>
            <p:cNvSpPr/>
            <p:nvPr/>
          </p:nvSpPr>
          <p:spPr>
            <a:xfrm>
              <a:off x="3878888" y="2847660"/>
              <a:ext cx="16706" cy="13579"/>
            </a:xfrm>
            <a:custGeom>
              <a:avLst/>
              <a:gdLst/>
              <a:ahLst/>
              <a:cxnLst/>
              <a:rect l="l" t="t" r="r" b="b"/>
              <a:pathLst>
                <a:path w="1403" h="1194" extrusionOk="0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77;p45">
              <a:extLst>
                <a:ext uri="{FF2B5EF4-FFF2-40B4-BE49-F238E27FC236}">
                  <a16:creationId xmlns:a16="http://schemas.microsoft.com/office/drawing/2014/main" id="{A26233D7-F8B6-CF4F-06DD-5C5B30CF93B4}"/>
                </a:ext>
              </a:extLst>
            </p:cNvPr>
            <p:cNvSpPr/>
            <p:nvPr/>
          </p:nvSpPr>
          <p:spPr>
            <a:xfrm>
              <a:off x="3865182" y="2817204"/>
              <a:ext cx="27923" cy="34993"/>
            </a:xfrm>
            <a:custGeom>
              <a:avLst/>
              <a:gdLst/>
              <a:ahLst/>
              <a:cxnLst/>
              <a:rect l="l" t="t" r="r" b="b"/>
              <a:pathLst>
                <a:path w="2345" h="3077" extrusionOk="0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Rectangle 270">
            <a:extLst>
              <a:ext uri="{FF2B5EF4-FFF2-40B4-BE49-F238E27FC236}">
                <a16:creationId xmlns:a16="http://schemas.microsoft.com/office/drawing/2014/main" id="{A36D1861-869D-3A81-8E2F-C8C6CCE387B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8DB6AB"/>
              </a:solidFill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553C01FF-0C17-EB07-B2F1-733A576C6529}"/>
              </a:ext>
            </a:extLst>
          </p:cNvPr>
          <p:cNvSpPr txBox="1"/>
          <p:nvPr/>
        </p:nvSpPr>
        <p:spPr>
          <a:xfrm>
            <a:off x="6966459" y="1803672"/>
            <a:ext cx="41480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."</a:t>
            </a:r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328FB9B7-F9EE-6516-5935-C4BB92FBBBAA}"/>
              </a:ext>
            </a:extLst>
          </p:cNvPr>
          <p:cNvSpPr/>
          <p:nvPr/>
        </p:nvSpPr>
        <p:spPr>
          <a:xfrm>
            <a:off x="2482228" y="2516223"/>
            <a:ext cx="214522" cy="214522"/>
          </a:xfrm>
          <a:custGeom>
            <a:avLst/>
            <a:gdLst>
              <a:gd name="connsiteX0" fmla="*/ 647700 w 647700"/>
              <a:gd name="connsiteY0" fmla="*/ 323850 h 647700"/>
              <a:gd name="connsiteX1" fmla="*/ 323850 w 647700"/>
              <a:gd name="connsiteY1" fmla="*/ 647700 h 647700"/>
              <a:gd name="connsiteX2" fmla="*/ 0 w 647700"/>
              <a:gd name="connsiteY2" fmla="*/ 323850 h 647700"/>
              <a:gd name="connsiteX3" fmla="*/ 323850 w 647700"/>
              <a:gd name="connsiteY3" fmla="*/ 0 h 647700"/>
              <a:gd name="connsiteX4" fmla="*/ 647700 w 647700"/>
              <a:gd name="connsiteY4" fmla="*/ 32385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47700">
                <a:moveTo>
                  <a:pt x="647700" y="323850"/>
                </a:moveTo>
                <a:cubicBezTo>
                  <a:pt x="647700" y="502707"/>
                  <a:pt x="502707" y="647700"/>
                  <a:pt x="323850" y="647700"/>
                </a:cubicBezTo>
                <a:cubicBezTo>
                  <a:pt x="144993" y="647700"/>
                  <a:pt x="0" y="502707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ubicBezTo>
                  <a:pt x="502707" y="0"/>
                  <a:pt x="647700" y="144993"/>
                  <a:pt x="647700" y="323850"/>
                </a:cubicBezTo>
                <a:close/>
              </a:path>
            </a:pathLst>
          </a:custGeom>
          <a:solidFill>
            <a:srgbClr val="2F5B5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2F5B50"/>
              </a:solidFill>
            </a:endParaRP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261A8EAA-D44B-9692-0FED-A80AF8816F42}"/>
              </a:ext>
            </a:extLst>
          </p:cNvPr>
          <p:cNvSpPr txBox="1"/>
          <p:nvPr/>
        </p:nvSpPr>
        <p:spPr>
          <a:xfrm>
            <a:off x="2720600" y="2430690"/>
            <a:ext cx="1284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Moscow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DDB604FB-969B-4623-63C7-216DB080FBC1}"/>
              </a:ext>
            </a:extLst>
          </p:cNvPr>
          <p:cNvSpPr txBox="1"/>
          <p:nvPr/>
        </p:nvSpPr>
        <p:spPr>
          <a:xfrm>
            <a:off x="6943784" y="654154"/>
            <a:ext cx="4376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ode Next ExtraBold" pitchFamily="2" charset="0"/>
              </a:rPr>
              <a:t>Map</a:t>
            </a:r>
          </a:p>
        </p:txBody>
      </p:sp>
    </p:spTree>
    <p:extLst>
      <p:ext uri="{BB962C8B-B14F-4D97-AF65-F5344CB8AC3E}">
        <p14:creationId xmlns:p14="http://schemas.microsoft.com/office/powerpoint/2010/main" val="3888895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7E59360-E403-B887-2C61-C79C815000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8EFCD">
              <a:alpha val="197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C7DFC1F-B0ED-8D25-01F3-743A25E0C00B}"/>
              </a:ext>
            </a:extLst>
          </p:cNvPr>
          <p:cNvSpPr/>
          <p:nvPr/>
        </p:nvSpPr>
        <p:spPr>
          <a:xfrm>
            <a:off x="3978127" y="-60413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339CA0-06B1-A942-43C8-820A5DB7787C}"/>
              </a:ext>
            </a:extLst>
          </p:cNvPr>
          <p:cNvSpPr txBox="1"/>
          <p:nvPr/>
        </p:nvSpPr>
        <p:spPr>
          <a:xfrm>
            <a:off x="3458420" y="2365783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dirty="0">
                <a:latin typeface="Code Next ExtraBold" pitchFamily="2" charset="0"/>
              </a:rPr>
              <a:t>Presentation</a:t>
            </a:r>
            <a:r>
              <a:rPr lang="ru-RU" sz="5600" dirty="0">
                <a:latin typeface="Code Next ExtraBold" pitchFamily="2" charset="0"/>
              </a:rPr>
              <a:t> </a:t>
            </a:r>
            <a:r>
              <a:rPr lang="en-US" sz="5600" dirty="0">
                <a:latin typeface="Code Next ExtraBold" pitchFamily="2" charset="0"/>
              </a:rPr>
              <a:t>Cover</a:t>
            </a:r>
            <a:r>
              <a:rPr lang="ru-RU" sz="5600" dirty="0">
                <a:latin typeface="Code Next ExtraBold" pitchFamily="2" charset="0"/>
              </a:rPr>
              <a:t> </a:t>
            </a:r>
            <a:r>
              <a:rPr lang="en-US" sz="5600" dirty="0">
                <a:latin typeface="Code Next ExtraBold" pitchFamily="2" charset="0"/>
              </a:rPr>
              <a:t>2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18F022-8C17-E6F8-E888-43ADA83EB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19690" y="689774"/>
            <a:ext cx="1686572" cy="55415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2FBCED7-53E6-5360-9FB9-6A48B86774EB}"/>
              </a:ext>
            </a:extLst>
          </p:cNvPr>
          <p:cNvSpPr/>
          <p:nvPr/>
        </p:nvSpPr>
        <p:spPr>
          <a:xfrm>
            <a:off x="686844" y="-621103"/>
            <a:ext cx="1777042" cy="1777042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2C684DFD-38AA-4728-27DE-3D92933F8312}"/>
              </a:ext>
            </a:extLst>
          </p:cNvPr>
          <p:cNvSpPr/>
          <p:nvPr/>
        </p:nvSpPr>
        <p:spPr>
          <a:xfrm>
            <a:off x="2991968" y="-62110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noFill/>
          <a:ln w="28575" cap="flat">
            <a:solidFill>
              <a:srgbClr val="FFFCE3"/>
            </a:solidFill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071A99B1-2653-9A1A-328E-83E80CDE8687}"/>
              </a:ext>
            </a:extLst>
          </p:cNvPr>
          <p:cNvSpPr/>
          <p:nvPr/>
        </p:nvSpPr>
        <p:spPr>
          <a:xfrm>
            <a:off x="10562976" y="4522555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3E0AF3-E2FC-ECAB-E248-E929A1196157}"/>
              </a:ext>
            </a:extLst>
          </p:cNvPr>
          <p:cNvSpPr/>
          <p:nvPr/>
        </p:nvSpPr>
        <p:spPr>
          <a:xfrm>
            <a:off x="8238537" y="4588099"/>
            <a:ext cx="1684794" cy="1684794"/>
          </a:xfrm>
          <a:prstGeom prst="rect">
            <a:avLst/>
          </a:prstGeom>
          <a:noFill/>
          <a:ln w="28575">
            <a:solidFill>
              <a:srgbClr val="FFF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21" name="Graphic 15">
            <a:extLst>
              <a:ext uri="{FF2B5EF4-FFF2-40B4-BE49-F238E27FC236}">
                <a16:creationId xmlns:a16="http://schemas.microsoft.com/office/drawing/2014/main" id="{8C17F56C-0AE0-C837-7373-F8BD0FE2C217}"/>
              </a:ext>
            </a:extLst>
          </p:cNvPr>
          <p:cNvSpPr/>
          <p:nvPr/>
        </p:nvSpPr>
        <p:spPr>
          <a:xfrm rot="5400000">
            <a:off x="1110822" y="5633579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088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5">
            <a:extLst>
              <a:ext uri="{FF2B5EF4-FFF2-40B4-BE49-F238E27FC236}">
                <a16:creationId xmlns:a16="http://schemas.microsoft.com/office/drawing/2014/main" id="{7A0E9C1E-7EBB-6400-D722-033D1DC1ABBF}"/>
              </a:ext>
            </a:extLst>
          </p:cNvPr>
          <p:cNvSpPr/>
          <p:nvPr/>
        </p:nvSpPr>
        <p:spPr>
          <a:xfrm>
            <a:off x="3978127" y="-60413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33FE7A2-5A04-CE7D-3329-F4C4927F8B14}"/>
              </a:ext>
            </a:extLst>
          </p:cNvPr>
          <p:cNvSpPr/>
          <p:nvPr/>
        </p:nvSpPr>
        <p:spPr>
          <a:xfrm>
            <a:off x="686844" y="-621103"/>
            <a:ext cx="1777042" cy="1777042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4" name="Graphic 15">
            <a:extLst>
              <a:ext uri="{FF2B5EF4-FFF2-40B4-BE49-F238E27FC236}">
                <a16:creationId xmlns:a16="http://schemas.microsoft.com/office/drawing/2014/main" id="{0E3905A6-0072-FD61-563B-5441F3829CC9}"/>
              </a:ext>
            </a:extLst>
          </p:cNvPr>
          <p:cNvSpPr/>
          <p:nvPr/>
        </p:nvSpPr>
        <p:spPr>
          <a:xfrm>
            <a:off x="2991968" y="-621103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noFill/>
          <a:ln w="28575" cap="flat">
            <a:solidFill>
              <a:srgbClr val="FFFCE3"/>
            </a:solidFill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5" name="Graphic 15">
            <a:extLst>
              <a:ext uri="{FF2B5EF4-FFF2-40B4-BE49-F238E27FC236}">
                <a16:creationId xmlns:a16="http://schemas.microsoft.com/office/drawing/2014/main" id="{5C71297B-5B28-42DF-FCF0-24AD67031266}"/>
              </a:ext>
            </a:extLst>
          </p:cNvPr>
          <p:cNvSpPr/>
          <p:nvPr/>
        </p:nvSpPr>
        <p:spPr>
          <a:xfrm>
            <a:off x="10562976" y="4522555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8DB6AB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FFFCE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5DBD98-FB5B-85ED-4362-B2E7B2E9179E}"/>
              </a:ext>
            </a:extLst>
          </p:cNvPr>
          <p:cNvSpPr/>
          <p:nvPr/>
        </p:nvSpPr>
        <p:spPr>
          <a:xfrm>
            <a:off x="8238537" y="4588099"/>
            <a:ext cx="1684794" cy="1684794"/>
          </a:xfrm>
          <a:prstGeom prst="rect">
            <a:avLst/>
          </a:prstGeom>
          <a:noFill/>
          <a:ln w="28575">
            <a:solidFill>
              <a:srgbClr val="FFF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7" name="Graphic 15">
            <a:extLst>
              <a:ext uri="{FF2B5EF4-FFF2-40B4-BE49-F238E27FC236}">
                <a16:creationId xmlns:a16="http://schemas.microsoft.com/office/drawing/2014/main" id="{0630A684-4A38-ABEC-52BD-CF9827E2AD24}"/>
              </a:ext>
            </a:extLst>
          </p:cNvPr>
          <p:cNvSpPr/>
          <p:nvPr/>
        </p:nvSpPr>
        <p:spPr>
          <a:xfrm rot="5400000">
            <a:off x="1110822" y="5633579"/>
            <a:ext cx="2377702" cy="1815882"/>
          </a:xfrm>
          <a:custGeom>
            <a:avLst/>
            <a:gdLst>
              <a:gd name="connsiteX0" fmla="*/ 426144 w 666284"/>
              <a:gd name="connsiteY0" fmla="*/ 389 h 508850"/>
              <a:gd name="connsiteX1" fmla="*/ 666285 w 666284"/>
              <a:gd name="connsiteY1" fmla="*/ 254412 h 508850"/>
              <a:gd name="connsiteX2" fmla="*/ 427713 w 666284"/>
              <a:gd name="connsiteY2" fmla="*/ 508343 h 508850"/>
              <a:gd name="connsiteX3" fmla="*/ 400205 w 666284"/>
              <a:gd name="connsiteY3" fmla="*/ 508574 h 508850"/>
              <a:gd name="connsiteX4" fmla="*/ 266057 w 666284"/>
              <a:gd name="connsiteY4" fmla="*/ 508574 h 508850"/>
              <a:gd name="connsiteX5" fmla="*/ 254265 w 666284"/>
              <a:gd name="connsiteY5" fmla="*/ 508851 h 508850"/>
              <a:gd name="connsiteX6" fmla="*/ 0 w 666284"/>
              <a:gd name="connsiteY6" fmla="*/ 254412 h 508850"/>
              <a:gd name="connsiteX7" fmla="*/ 244249 w 666284"/>
              <a:gd name="connsiteY7" fmla="*/ 204 h 508850"/>
              <a:gd name="connsiteX8" fmla="*/ 262919 w 666284"/>
              <a:gd name="connsiteY8" fmla="*/ 135 h 508850"/>
              <a:gd name="connsiteX9" fmla="*/ 403366 w 666284"/>
              <a:gd name="connsiteY9" fmla="*/ 135 h 508850"/>
              <a:gd name="connsiteX10" fmla="*/ 426144 w 666284"/>
              <a:gd name="connsiteY10" fmla="*/ 389 h 50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284" h="508850">
                <a:moveTo>
                  <a:pt x="426144" y="389"/>
                </a:moveTo>
                <a:cubicBezTo>
                  <a:pt x="559991" y="7732"/>
                  <a:pt x="666285" y="118661"/>
                  <a:pt x="666285" y="254412"/>
                </a:cubicBezTo>
                <a:cubicBezTo>
                  <a:pt x="666285" y="389656"/>
                  <a:pt x="560822" y="500238"/>
                  <a:pt x="427713" y="508343"/>
                </a:cubicBezTo>
                <a:cubicBezTo>
                  <a:pt x="418551" y="508897"/>
                  <a:pt x="409389" y="508989"/>
                  <a:pt x="400205" y="508574"/>
                </a:cubicBezTo>
                <a:lnTo>
                  <a:pt x="266057" y="508574"/>
                </a:lnTo>
                <a:cubicBezTo>
                  <a:pt x="262157" y="508758"/>
                  <a:pt x="258234" y="508851"/>
                  <a:pt x="254265" y="508851"/>
                </a:cubicBezTo>
                <a:cubicBezTo>
                  <a:pt x="113840" y="508851"/>
                  <a:pt x="0" y="394920"/>
                  <a:pt x="0" y="254412"/>
                </a:cubicBezTo>
                <a:cubicBezTo>
                  <a:pt x="0" y="117252"/>
                  <a:pt x="108463" y="5469"/>
                  <a:pt x="244249" y="204"/>
                </a:cubicBezTo>
                <a:cubicBezTo>
                  <a:pt x="250457" y="-27"/>
                  <a:pt x="256665" y="-73"/>
                  <a:pt x="262919" y="135"/>
                </a:cubicBezTo>
                <a:lnTo>
                  <a:pt x="403366" y="135"/>
                </a:lnTo>
                <a:cubicBezTo>
                  <a:pt x="411005" y="-119"/>
                  <a:pt x="418690" y="-4"/>
                  <a:pt x="426144" y="389"/>
                </a:cubicBezTo>
                <a:close/>
              </a:path>
            </a:pathLst>
          </a:custGeom>
          <a:solidFill>
            <a:srgbClr val="FEDEB1"/>
          </a:solidFill>
          <a:ln w="28575" cap="flat">
            <a:noFill/>
            <a:prstDash val="solid"/>
            <a:miter/>
          </a:ln>
        </p:spPr>
        <p:txBody>
          <a:bodyPr rtlCol="0" anchor="ctr"/>
          <a:lstStyle/>
          <a:p>
            <a:endParaRPr lang="en-BY">
              <a:solidFill>
                <a:srgbClr val="8DB6AB"/>
              </a:solidFill>
            </a:endParaRPr>
          </a:p>
        </p:txBody>
      </p:sp>
      <p:sp>
        <p:nvSpPr>
          <p:cNvPr id="8" name="Google Shape;912;p53">
            <a:extLst>
              <a:ext uri="{FF2B5EF4-FFF2-40B4-BE49-F238E27FC236}">
                <a16:creationId xmlns:a16="http://schemas.microsoft.com/office/drawing/2014/main" id="{5E2DACD9-1908-A602-C1B1-4C9F3EEC4AED}"/>
              </a:ext>
            </a:extLst>
          </p:cNvPr>
          <p:cNvSpPr txBox="1">
            <a:spLocks/>
          </p:cNvSpPr>
          <p:nvPr/>
        </p:nvSpPr>
        <p:spPr>
          <a:xfrm>
            <a:off x="1636745" y="3065137"/>
            <a:ext cx="2367855" cy="8617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dirty="0">
                <a:solidFill>
                  <a:srgbClr val="FEDEB1"/>
                </a:solidFill>
                <a:latin typeface="Inter" panose="02000503000000020004" pitchFamily="2" charset="0"/>
                <a:ea typeface="Inter" panose="02000503000000020004" pitchFamily="2" charset="0"/>
                <a:cs typeface="Barlow Medium"/>
                <a:sym typeface="Barlow Medium"/>
              </a:rPr>
              <a:t>Contact us and we will provide you with robust technical advice.</a:t>
            </a:r>
            <a:endParaRPr lang="en-US" dirty="0">
              <a:solidFill>
                <a:srgbClr val="FEDEB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4A524A-99DF-8402-4080-823881A035B1}"/>
              </a:ext>
            </a:extLst>
          </p:cNvPr>
          <p:cNvSpPr txBox="1"/>
          <p:nvPr/>
        </p:nvSpPr>
        <p:spPr>
          <a:xfrm>
            <a:off x="6454506" y="2480153"/>
            <a:ext cx="2161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www.smartexsoft.com</a:t>
            </a:r>
            <a:endParaRPr lang="ru-RU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11C667-BDC9-53D6-56A5-11FB6B84F765}"/>
              </a:ext>
            </a:extLst>
          </p:cNvPr>
          <p:cNvSpPr txBox="1"/>
          <p:nvPr/>
        </p:nvSpPr>
        <p:spPr>
          <a:xfrm>
            <a:off x="6454506" y="2880367"/>
            <a:ext cx="2702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business@smartexsoft.com</a:t>
            </a:r>
            <a:endParaRPr lang="en-US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58432-68FA-FFC8-0970-A08A9A788872}"/>
              </a:ext>
            </a:extLst>
          </p:cNvPr>
          <p:cNvSpPr txBox="1"/>
          <p:nvPr/>
        </p:nvSpPr>
        <p:spPr>
          <a:xfrm>
            <a:off x="6454506" y="3280581"/>
            <a:ext cx="1784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+123456789</a:t>
            </a:r>
          </a:p>
          <a:p>
            <a:r>
              <a:rPr lang="en-US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+123456789</a:t>
            </a:r>
            <a:endParaRPr lang="ru-RU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C26B5-731D-6E1B-6AD3-43E1D6A9F91B}"/>
              </a:ext>
            </a:extLst>
          </p:cNvPr>
          <p:cNvSpPr txBox="1"/>
          <p:nvPr/>
        </p:nvSpPr>
        <p:spPr>
          <a:xfrm>
            <a:off x="1636745" y="2150898"/>
            <a:ext cx="2710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EDEB1"/>
                </a:solidFill>
                <a:latin typeface="Code Next ExtraBold" pitchFamily="2" charset="0"/>
              </a:rPr>
              <a:t>Thanks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810F785-656B-FD56-6D13-F11810232EB8}"/>
              </a:ext>
            </a:extLst>
          </p:cNvPr>
          <p:cNvSpPr/>
          <p:nvPr/>
        </p:nvSpPr>
        <p:spPr>
          <a:xfrm>
            <a:off x="6025178" y="2511197"/>
            <a:ext cx="307777" cy="307777"/>
          </a:xfrm>
          <a:prstGeom prst="ellipse">
            <a:avLst/>
          </a:prstGeom>
          <a:solidFill>
            <a:srgbClr val="FFF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FFCE3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F172C28-16CC-DF1B-797F-08F635D783C6}"/>
              </a:ext>
            </a:extLst>
          </p:cNvPr>
          <p:cNvSpPr/>
          <p:nvPr/>
        </p:nvSpPr>
        <p:spPr>
          <a:xfrm>
            <a:off x="6025177" y="2895889"/>
            <a:ext cx="307777" cy="307777"/>
          </a:xfrm>
          <a:prstGeom prst="ellipse">
            <a:avLst/>
          </a:prstGeom>
          <a:solidFill>
            <a:srgbClr val="8DB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5B6DB2D-D195-3DE8-8B87-8F627CE47C7A}"/>
              </a:ext>
            </a:extLst>
          </p:cNvPr>
          <p:cNvSpPr/>
          <p:nvPr/>
        </p:nvSpPr>
        <p:spPr>
          <a:xfrm>
            <a:off x="6025177" y="3280581"/>
            <a:ext cx="307777" cy="307777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2774204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>
            <a:extLst>
              <a:ext uri="{FF2B5EF4-FFF2-40B4-BE49-F238E27FC236}">
                <a16:creationId xmlns:a16="http://schemas.microsoft.com/office/drawing/2014/main" id="{445A2CC9-A09F-B913-BF0F-26FFD0AEBD61}"/>
              </a:ext>
            </a:extLst>
          </p:cNvPr>
          <p:cNvSpPr txBox="1"/>
          <p:nvPr/>
        </p:nvSpPr>
        <p:spPr>
          <a:xfrm>
            <a:off x="825808" y="716516"/>
            <a:ext cx="3138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Icons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433E74-BF04-3DC0-C0E8-1518A20C84B7}"/>
              </a:ext>
            </a:extLst>
          </p:cNvPr>
          <p:cNvSpPr txBox="1"/>
          <p:nvPr/>
        </p:nvSpPr>
        <p:spPr>
          <a:xfrm>
            <a:off x="823794" y="1362847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You can resize icons without loss of quality, and change </a:t>
            </a:r>
            <a:r>
              <a:rPr lang="en-US" sz="1200" dirty="0" err="1">
                <a:latin typeface="Inter" panose="02000503000000020004" pitchFamily="2" charset="0"/>
                <a:ea typeface="Inter" panose="02000503000000020004" pitchFamily="2" charset="0"/>
              </a:rPr>
              <a:t>colour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B2FF6D-4425-B191-4568-82BF35AE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4281" y="4479932"/>
            <a:ext cx="436695" cy="43669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A736B02-EECC-4983-AC53-9A9347694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1879" y="5311896"/>
            <a:ext cx="436695" cy="43669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7D81C4A-97B6-756C-FA73-312808F57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19173" y="4479932"/>
            <a:ext cx="436695" cy="43669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202A371-A740-D611-8584-C37EBFB4B4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4610" y="2943910"/>
            <a:ext cx="436695" cy="43669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117BF3E-4EE9-1D54-5F0A-3C2A793B9B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32326" y="2943910"/>
            <a:ext cx="436695" cy="43669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F3DF04B-5174-9F9A-079F-6183C3B2FA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12556" y="5311896"/>
            <a:ext cx="436695" cy="43669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ABCE8F3-819A-44AD-AD5B-AD145F91BDE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31202" y="5311896"/>
            <a:ext cx="436695" cy="43669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9EAAACED-8B9A-4906-1E3C-B937274277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056728" y="4479932"/>
            <a:ext cx="436695" cy="43669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1987170-637B-8CA3-CE9B-575B1A75D1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719599" y="4479932"/>
            <a:ext cx="436695" cy="43669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1DFD0DE-1EDE-635B-407A-11F33F269B7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57152" y="4479932"/>
            <a:ext cx="436695" cy="43669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94436AD-79C3-EF59-8CD6-78A60E0D2A1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055593" y="3711921"/>
            <a:ext cx="436695" cy="43669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96D7BD5-462B-6623-D4F0-FBCBB0FE2D1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92008" y="3711921"/>
            <a:ext cx="436695" cy="43669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FB5834D-5B56-6245-98F7-9A278A8F658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001253" y="3711921"/>
            <a:ext cx="436695" cy="43669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AB92F4B-E56B-959E-334A-7E4D7583DC5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710498" y="3711921"/>
            <a:ext cx="436695" cy="43669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DED6F7C-B003-6D6A-3E4A-DA434FB5646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70042" y="2943910"/>
            <a:ext cx="436695" cy="43669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4245AE7-0F49-ABF0-ABAE-A751F105ABD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70043" y="2175899"/>
            <a:ext cx="436695" cy="43669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15123F-5AD7-47B0-24D5-D7F6C8F4052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83191" y="2175899"/>
            <a:ext cx="436695" cy="43669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8A8205B-8274-CA1A-E8AE-6E2ADE1028A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958623" y="2175899"/>
            <a:ext cx="436695" cy="43669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118A3E3-6DE1-F6DE-C513-5F2AFADFD34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720907" y="2175899"/>
            <a:ext cx="436695" cy="43669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5F2DE94C-30F6-1F50-3B01-52697867CEE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532327" y="2175899"/>
            <a:ext cx="436695" cy="43669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C95DA63-EC2A-8672-C7BA-0E24F0AFC63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007758" y="2943910"/>
            <a:ext cx="436695" cy="436695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DDD6B1FF-8485-0B8C-9B26-889A702007E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528423" y="3711921"/>
            <a:ext cx="436695" cy="43669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FBED4D4-5862-5C59-01CE-3870CC34017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69387" y="4479932"/>
            <a:ext cx="436695" cy="436695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CC684DC-2AD6-9C70-1B4B-C8E1EFBF55A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194705" y="4479932"/>
            <a:ext cx="436695" cy="436695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45086DD6-9B67-9A8E-E384-44449C084C9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475264" y="5311896"/>
            <a:ext cx="436695" cy="43669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139ADECB-EDC1-9813-9A12-572F257C966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819173" y="5311896"/>
            <a:ext cx="436695" cy="43669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7D5BDB5-6093-F6C1-22FE-F0F88E2011E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993910" y="5311896"/>
            <a:ext cx="436695" cy="436695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BE5115BD-2E2C-DDAD-1469-323E351D927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669811" y="4479932"/>
            <a:ext cx="436695" cy="436695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A186A3B-F485-775E-CFFA-F32E3DFB96D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671771" y="2175899"/>
            <a:ext cx="436695" cy="43669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99BDC5B-CC91-3776-F69C-6C6AFD44526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056895" y="2175899"/>
            <a:ext cx="436695" cy="436695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44C347CB-EABD-E248-0A94-0F68883CA12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245474" y="2943910"/>
            <a:ext cx="436695" cy="436695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6405137A-6716-EC8D-7D64-A07E6DED5BA8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237668" y="3711921"/>
            <a:ext cx="436695" cy="436695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9BC7CF9-7E0A-0860-1AF8-52EFCDB7C07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432258" y="4479932"/>
            <a:ext cx="436695" cy="436695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06049A06-7CB6-3625-9841-999DBF5598C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7764838" y="3711921"/>
            <a:ext cx="436695" cy="436695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0942AEB2-8530-1BF2-5FEA-191313B7DF2E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5483190" y="2943910"/>
            <a:ext cx="436695" cy="436695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BC09B56-98AE-C485-DBD7-D5B99E46C99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7007759" y="2175899"/>
            <a:ext cx="436695" cy="436695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88C7A18C-7AA6-A88B-7185-94423E84D5A2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3196339" y="2175899"/>
            <a:ext cx="436695" cy="436695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ADD65AB-D7DA-CA08-53B5-52F0333B47A7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434055" y="2175899"/>
            <a:ext cx="436695" cy="436695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09BF8050-215A-068B-67EC-5E587F1551B9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9294611" y="2175899"/>
            <a:ext cx="436695" cy="436695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7BBAC6E-09C1-D564-9C9C-F0803F0883E9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0059848" y="5311896"/>
            <a:ext cx="436695" cy="43669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8BCA881-12C5-A656-D048-788593D651D6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53233" y="5311896"/>
            <a:ext cx="436695" cy="436695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736581A6-90BC-2FBA-6883-F2E93E7FCB99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907364" y="4479932"/>
            <a:ext cx="436695" cy="43669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5FE6A7A1-0DCA-2DBE-97C7-3311BCBD0DE4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656158" y="3711921"/>
            <a:ext cx="436695" cy="436695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7E6F812-6195-1515-EBB0-D440A9BAEFE5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6244493" y="4479932"/>
            <a:ext cx="436695" cy="43669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D28AF92D-D76B-9FA9-1BEB-17D3865DCA60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4720906" y="2943910"/>
            <a:ext cx="436695" cy="436695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1E11ABD-101C-E8D1-93D7-3F2C404E156B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3958622" y="2943910"/>
            <a:ext cx="436695" cy="43669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F2E0747-74E5-7E4F-2B47-72680A055F80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5482046" y="4479932"/>
            <a:ext cx="436695" cy="436695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8921983-C20E-9898-0746-4D5698C4024F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3946913" y="3711921"/>
            <a:ext cx="436695" cy="43669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99867471-97C7-38F9-F91C-2FA5D469164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3196338" y="2943910"/>
            <a:ext cx="436695" cy="436695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C3B655A3-0F06-A0D6-8A98-7B34A3F79632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245475" y="2175899"/>
            <a:ext cx="436695" cy="436695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0830F95B-464E-9B24-7C77-44933956E19D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09486" y="2943910"/>
            <a:ext cx="436695" cy="436695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8FD548D-20A0-BC3A-3FB7-B4841744B86F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3234587" y="5311896"/>
            <a:ext cx="436695" cy="436695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54DB8EB7-BD34-8DF0-166D-60ECE4F89309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715941" y="5311896"/>
            <a:ext cx="436695" cy="436695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F3844C84-CEEA-62B3-A317-024CE53FEAA7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0819173" y="2175899"/>
            <a:ext cx="436695" cy="436695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B304D7FF-C517-C154-0727-CF3D9CF94567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671770" y="2943910"/>
            <a:ext cx="436695" cy="436695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DA799EA0-01D0-2F0B-837C-2D60FE0F699F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2419743" y="3711921"/>
            <a:ext cx="436695" cy="436695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D72AB33C-CCCA-F03C-17D3-882B9A8B7606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892573" y="3711921"/>
            <a:ext cx="436695" cy="436695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B8BA124-DAE8-38FD-7AB5-CAA41652449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2434054" y="2943910"/>
            <a:ext cx="436695" cy="43669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D841E9B-927E-4E12-B25D-604031388081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5474083" y="3711921"/>
            <a:ext cx="436695" cy="436695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BF70733-65EE-33F1-015B-5A405F49E477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909487" y="2175899"/>
            <a:ext cx="436695" cy="436695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416226A-F323-AF2C-6584-DDDF960AE96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956618" y="5311896"/>
            <a:ext cx="436695" cy="436695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65EAFB57-11D2-FA9A-FE7C-8B193797986E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3183328" y="3711921"/>
            <a:ext cx="436695" cy="436695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B979CC3-8938-D38E-76E0-CC8BAC780E36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546966" y="5313337"/>
            <a:ext cx="433813" cy="433813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6AD6CA16-AFA9-0F3C-75C5-00E1ADAD2C30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9303407" y="5313337"/>
            <a:ext cx="433813" cy="433813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E8807D49-6E0C-F0E9-2BEE-B9B557090E98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790525" y="5313337"/>
            <a:ext cx="433813" cy="433813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AA60F506-B2F3-BEE6-ECA3-EE926A3B859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8531834" y="4479932"/>
            <a:ext cx="436695" cy="436695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744FA11-C895-07CC-E08D-C123BB18C573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0056894" y="2916548"/>
            <a:ext cx="436695" cy="436695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099A6F68-07CA-EB95-FBC9-2285401A42BA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7006940" y="4511908"/>
            <a:ext cx="436695" cy="436695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2FFCB861-A56C-5C90-467B-06B2F17E3DED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0819173" y="2943910"/>
            <a:ext cx="436695" cy="436695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0A1AEA97-9FD5-016C-B0A1-05DA160DEDC1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0819173" y="3711920"/>
            <a:ext cx="436695" cy="4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9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40">
            <a:extLst>
              <a:ext uri="{FF2B5EF4-FFF2-40B4-BE49-F238E27FC236}">
                <a16:creationId xmlns:a16="http://schemas.microsoft.com/office/drawing/2014/main" id="{0BC96DB8-6978-F0DE-5CE7-BFF8E0521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36663" y="5362441"/>
            <a:ext cx="436695" cy="436695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2C0432E-79C5-8624-8754-712300DF1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961" y="5348770"/>
            <a:ext cx="436695" cy="436695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79216860-EDC9-4DC6-87CF-B633418542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35501" y="5348770"/>
            <a:ext cx="436695" cy="436695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482B8B91-5A24-BFC7-260A-D79C083B1C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02555" y="5348770"/>
            <a:ext cx="436695" cy="436695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6925C2D-B2E5-554F-C58C-540861DBD6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69609" y="5348770"/>
            <a:ext cx="436695" cy="436695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F590D4D-B0B4-C67F-87F8-076D7F716E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34339" y="5348770"/>
            <a:ext cx="436695" cy="436695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7318B516-186D-5890-6F6F-0170C79792F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01393" y="5348770"/>
            <a:ext cx="436695" cy="436695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DEC82B3A-F4BE-047A-54E9-BB6F42174E6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31381" y="5348770"/>
            <a:ext cx="436695" cy="436695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D4FF16DA-A5BF-2BE3-11BD-D5115191256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166123" y="5348770"/>
            <a:ext cx="436695" cy="436695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46D316E5-CB3B-4CE7-9FCB-311DF767848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99069" y="5348770"/>
            <a:ext cx="436695" cy="436695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42FC54EE-4DA5-FAD2-6621-8F520FD7732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768447" y="5362441"/>
            <a:ext cx="436695" cy="436695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5A5DC715-C21E-BDE4-5BE8-2EC2B8B4408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33177" y="5348770"/>
            <a:ext cx="436695" cy="436695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DF470B34-FEB0-209F-715B-D942BD04D1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700231" y="5348770"/>
            <a:ext cx="436695" cy="436695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FBC91AC9-94F0-783B-B894-3BC455A0AC8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467285" y="5348770"/>
            <a:ext cx="436695" cy="436695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807A3C41-1B31-D132-7EAC-A7A0454FAC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28208" y="3770401"/>
            <a:ext cx="436695" cy="436695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8CF7BF33-E630-951A-49D3-309FC841ABD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96598" y="3764395"/>
            <a:ext cx="436695" cy="436695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695F43DA-551B-5711-95F4-5EA9C218A9E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173774" y="3764394"/>
            <a:ext cx="436695" cy="436695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EB5B8719-106D-0015-0555-54223BC32E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656890" y="3764395"/>
            <a:ext cx="436695" cy="436695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BD957409-3333-B296-7F06-2BEF29486C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417182" y="3764395"/>
            <a:ext cx="436695" cy="436695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9CB459E5-E3AC-04C1-8745-08BC6BD2A81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780397" y="3764395"/>
            <a:ext cx="436695" cy="436695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3933818E-B466-1CE6-CB9D-50C88DDCEF2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177474" y="3764395"/>
            <a:ext cx="436695" cy="436695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F30D8FAC-93CA-A25B-12CE-C8CAE47D5FD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937766" y="3764395"/>
            <a:ext cx="436695" cy="436695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2830FD9F-8F2E-8FD5-E308-D011DA183D2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698058" y="3764395"/>
            <a:ext cx="436695" cy="436695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4689BBF9-37E2-CCB4-680D-6EB3310C8CA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458350" y="3764395"/>
            <a:ext cx="436695" cy="436695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1D1DFA6E-DADE-BA69-B41A-CED327DF1F1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020102" y="3764395"/>
            <a:ext cx="436695" cy="436695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E4B8559B-E38E-25C5-B61B-BDDA94B73FB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259810" y="3764395"/>
            <a:ext cx="436695" cy="436695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8839DAB0-DCFD-980F-BB86-2DB22823605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499518" y="3764395"/>
            <a:ext cx="436695" cy="436695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EA5D7FDF-16E1-B0D7-D85E-047922999BC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978934" y="3764395"/>
            <a:ext cx="436695" cy="43669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0DA758A-4792-5BA1-9E6C-74C027D9E81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166123" y="4565588"/>
            <a:ext cx="436695" cy="43669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999D30BE-3CE8-673C-344F-53D1EEACEBC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864960" y="4553582"/>
            <a:ext cx="436695" cy="43669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B6C2330-1D80-EE0B-E7A6-C7A712DDC983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069609" y="4565588"/>
            <a:ext cx="436695" cy="436695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F21D6683-1C99-77A3-6378-1BFF11A8D5D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632015" y="4565588"/>
            <a:ext cx="436695" cy="436695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613BE728-DF58-EA1A-AA7F-78A26279F39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399069" y="4565588"/>
            <a:ext cx="436695" cy="436695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A3BA936E-D1EC-9B75-FE04-20A33C880BDD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302555" y="4565588"/>
            <a:ext cx="436695" cy="436695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66AA1245-EEB4-F99F-0FC8-AB4E6B23A06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8535501" y="4565588"/>
            <a:ext cx="436695" cy="436695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E28301B1-1CB2-EDA0-2D09-4F3DA44BE242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3933177" y="4565588"/>
            <a:ext cx="436695" cy="436695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57EF4C31-E053-A0E2-8502-F0A0B20C4CBB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10836663" y="4565588"/>
            <a:ext cx="436695" cy="436695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AD99650D-216C-5713-0094-B6844828C73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7768447" y="4565588"/>
            <a:ext cx="436695" cy="436695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6FFB5BDA-CB71-49C7-861C-E43FFAFB5B84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5467285" y="4565588"/>
            <a:ext cx="436695" cy="436695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244BC796-5733-6A16-3DA2-C7CE0CADC4E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6234339" y="4565588"/>
            <a:ext cx="436695" cy="436695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F692393A-2176-A4C9-3798-2032280AC61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00231" y="4565588"/>
            <a:ext cx="436695" cy="436695"/>
          </a:xfrm>
          <a:prstGeom prst="rect">
            <a:avLst/>
          </a:prstGeom>
        </p:spPr>
      </p:pic>
      <p:pic>
        <p:nvPicPr>
          <p:cNvPr id="277" name="Graphic 276">
            <a:extLst>
              <a:ext uri="{FF2B5EF4-FFF2-40B4-BE49-F238E27FC236}">
                <a16:creationId xmlns:a16="http://schemas.microsoft.com/office/drawing/2014/main" id="{49CEF350-59B9-59EB-1288-D4FF75FDCEF5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7001393" y="4565588"/>
            <a:ext cx="436695" cy="436695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D0ADC1F4-436B-E6A2-0C56-19564144FB0F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868647" y="2981213"/>
            <a:ext cx="436695" cy="436695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6676657F-EE9F-DC7F-59D6-0B3BC1FB81CB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631381" y="2981213"/>
            <a:ext cx="436695" cy="436695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AAA8807B-B344-57BF-5766-7D142D5476C4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3919583" y="2981213"/>
            <a:ext cx="436695" cy="436695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F12C5CC6-AE76-9A5C-6012-6E71C2DDB053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394115" y="2981213"/>
            <a:ext cx="436695" cy="436695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2873DD0F-1722-CC95-CDA1-543A9B903DCC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3156849" y="2981213"/>
            <a:ext cx="436695" cy="436695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51AC3336-5ADD-5AC1-3EF3-BAD080ED07C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0784187" y="2981213"/>
            <a:ext cx="436695" cy="436695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D3BDC26B-9F1E-273B-AF39-A6616B55A29C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4682317" y="2981213"/>
            <a:ext cx="436695" cy="436695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DA6F155F-C577-2702-35B0-11047AE4FF2C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207785" y="2981213"/>
            <a:ext cx="436695" cy="436695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F43653C8-505A-0655-57FF-4D35E53AE16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258721" y="2981213"/>
            <a:ext cx="436695" cy="436695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613B748E-3220-13EF-4DF8-DBF76E6688CE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8495987" y="2981213"/>
            <a:ext cx="436695" cy="436695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90E52CD2-FD20-727C-E750-15E989737C98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7733253" y="2981213"/>
            <a:ext cx="436695" cy="436695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8ED5B16A-2980-C29B-C0C9-8ACC00290DBB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5445051" y="2981213"/>
            <a:ext cx="436695" cy="436695"/>
          </a:xfrm>
          <a:prstGeom prst="rect">
            <a:avLst/>
          </a:prstGeom>
        </p:spPr>
      </p:pic>
      <p:pic>
        <p:nvPicPr>
          <p:cNvPr id="293" name="Graphic 292">
            <a:extLst>
              <a:ext uri="{FF2B5EF4-FFF2-40B4-BE49-F238E27FC236}">
                <a16:creationId xmlns:a16="http://schemas.microsoft.com/office/drawing/2014/main" id="{EA4FEC08-7BBF-23C4-28B2-F9302F061A25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0021455" y="2981213"/>
            <a:ext cx="436695" cy="436695"/>
          </a:xfrm>
          <a:prstGeom prst="rect">
            <a:avLst/>
          </a:prstGeom>
        </p:spPr>
      </p:pic>
      <p:pic>
        <p:nvPicPr>
          <p:cNvPr id="297" name="Graphic 296">
            <a:extLst>
              <a:ext uri="{FF2B5EF4-FFF2-40B4-BE49-F238E27FC236}">
                <a16:creationId xmlns:a16="http://schemas.microsoft.com/office/drawing/2014/main" id="{46C960AB-1988-E72A-92E1-1210E09C231F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6970519" y="2981213"/>
            <a:ext cx="436695" cy="436695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BE62CE7-6830-5746-9015-1E21E225ED9F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922395" y="2198032"/>
            <a:ext cx="436695" cy="436695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FA011327-395A-4137-5836-B4BAB788738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680703" y="2198032"/>
            <a:ext cx="436695" cy="436695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A87073E1-11A0-7009-886F-3DB58A212E29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0780397" y="2198032"/>
            <a:ext cx="436695" cy="43669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8E95075-1BCC-0125-8C04-53752D86AE41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5472243" y="2198032"/>
            <a:ext cx="436695" cy="436695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39BCD3EE-524E-959C-7E9A-4B29D9409A2B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4713935" y="2198032"/>
            <a:ext cx="436695" cy="436695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E89DE1F4-93F0-6AAE-62A3-C086D8E91619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3197319" y="2198032"/>
            <a:ext cx="436695" cy="436695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A7D109F3-2DA5-D6E1-B841-4039D14D4C9E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3955627" y="2198032"/>
            <a:ext cx="436695" cy="436695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87C7002A-6C00-7910-2B92-AC5A0FF7A5A7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439011" y="2198032"/>
            <a:ext cx="436695" cy="436695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DE306108-B67A-7784-EBE6-F275A5C755F2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505475" y="2198032"/>
            <a:ext cx="436695" cy="436695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1B5E6A82-A1A1-46E4-A0CA-131D32B05107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988859" y="2198032"/>
            <a:ext cx="436695" cy="436695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DC9BF02A-32D1-CC63-802D-BD1C47ADC71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7747167" y="2198032"/>
            <a:ext cx="436695" cy="436695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ACD9027A-47C7-6B4B-B473-9EE98F5DF3FA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6230551" y="2198032"/>
            <a:ext cx="436695" cy="436695"/>
          </a:xfrm>
          <a:prstGeom prst="rect">
            <a:avLst/>
          </a:prstGeom>
        </p:spPr>
      </p:pic>
      <p:pic>
        <p:nvPicPr>
          <p:cNvPr id="275" name="Graphic 274">
            <a:extLst>
              <a:ext uri="{FF2B5EF4-FFF2-40B4-BE49-F238E27FC236}">
                <a16:creationId xmlns:a16="http://schemas.microsoft.com/office/drawing/2014/main" id="{2600FF19-4C78-5853-A908-47ED95947425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0022091" y="2198032"/>
            <a:ext cx="436695" cy="436695"/>
          </a:xfrm>
          <a:prstGeom prst="rect">
            <a:avLst/>
          </a:prstGeom>
        </p:spPr>
      </p:pic>
      <p:pic>
        <p:nvPicPr>
          <p:cNvPr id="301" name="Graphic 300">
            <a:extLst>
              <a:ext uri="{FF2B5EF4-FFF2-40B4-BE49-F238E27FC236}">
                <a16:creationId xmlns:a16="http://schemas.microsoft.com/office/drawing/2014/main" id="{DE453604-6284-24E5-14B4-DA849EB5E26C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9263783" y="2198032"/>
            <a:ext cx="436695" cy="436695"/>
          </a:xfrm>
          <a:prstGeom prst="rect">
            <a:avLst/>
          </a:prstGeom>
        </p:spPr>
      </p:pic>
      <p:sp>
        <p:nvSpPr>
          <p:cNvPr id="312" name="TextBox 311">
            <a:extLst>
              <a:ext uri="{FF2B5EF4-FFF2-40B4-BE49-F238E27FC236}">
                <a16:creationId xmlns:a16="http://schemas.microsoft.com/office/drawing/2014/main" id="{225B73C7-9BC4-F5FB-0B70-944904FC7057}"/>
              </a:ext>
            </a:extLst>
          </p:cNvPr>
          <p:cNvSpPr txBox="1"/>
          <p:nvPr/>
        </p:nvSpPr>
        <p:spPr>
          <a:xfrm>
            <a:off x="825808" y="716516"/>
            <a:ext cx="5270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More Icons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9E6233D2-0FD4-241F-B5A5-B62C69CA2B80}"/>
              </a:ext>
            </a:extLst>
          </p:cNvPr>
          <p:cNvSpPr txBox="1"/>
          <p:nvPr/>
        </p:nvSpPr>
        <p:spPr>
          <a:xfrm>
            <a:off x="823794" y="1397590"/>
            <a:ext cx="60975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You can resize icons without loss of quality, and change </a:t>
            </a:r>
            <a:r>
              <a:rPr lang="en-US" sz="1200" dirty="0" err="1">
                <a:latin typeface="Inter" panose="02000503000000020004" pitchFamily="2" charset="0"/>
                <a:ea typeface="Inter" panose="02000503000000020004" pitchFamily="2" charset="0"/>
              </a:rPr>
              <a:t>colour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90074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B6305C-2732-3D11-2EF0-B0D47617FFBE}"/>
              </a:ext>
            </a:extLst>
          </p:cNvPr>
          <p:cNvSpPr txBox="1"/>
          <p:nvPr/>
        </p:nvSpPr>
        <p:spPr>
          <a:xfrm>
            <a:off x="825807" y="796028"/>
            <a:ext cx="2925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ode Next ExtraBold" pitchFamily="2" charset="0"/>
              </a:rPr>
              <a:t>Fonts</a:t>
            </a:r>
            <a:endParaRPr lang="ru-RU" sz="3600" dirty="0">
              <a:latin typeface="Code Next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7E499E-0271-1454-CDBA-60691D293397}"/>
              </a:ext>
            </a:extLst>
          </p:cNvPr>
          <p:cNvSpPr txBox="1"/>
          <p:nvPr/>
        </p:nvSpPr>
        <p:spPr>
          <a:xfrm>
            <a:off x="825807" y="1581577"/>
            <a:ext cx="3652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2F5B50"/>
                </a:solidFill>
                <a:latin typeface="Code Next ExtraBold" pitchFamily="2" charset="0"/>
              </a:rPr>
              <a:t>Code Next</a:t>
            </a:r>
            <a:endParaRPr lang="ru-RU" sz="4800" dirty="0">
              <a:solidFill>
                <a:srgbClr val="2F5B50"/>
              </a:solidFill>
              <a:latin typeface="Code Next Extra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6B1AD-0B2F-E04A-8885-F083DBB7D484}"/>
              </a:ext>
            </a:extLst>
          </p:cNvPr>
          <p:cNvSpPr txBox="1"/>
          <p:nvPr/>
        </p:nvSpPr>
        <p:spPr>
          <a:xfrm>
            <a:off x="825806" y="2410684"/>
            <a:ext cx="3550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endParaRPr lang="ru-RU" sz="2800" dirty="0">
              <a:solidFill>
                <a:srgbClr val="2F5B50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2E17C1-7419-0C77-D0E6-D30E02DB2C80}"/>
              </a:ext>
            </a:extLst>
          </p:cNvPr>
          <p:cNvSpPr txBox="1"/>
          <p:nvPr/>
        </p:nvSpPr>
        <p:spPr>
          <a:xfrm>
            <a:off x="825806" y="3462432"/>
            <a:ext cx="271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Code Next Extra 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Bold Mainly used for headlines, numbers.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8C3C47-BFF3-0E59-8335-EF6D9160836D}"/>
              </a:ext>
            </a:extLst>
          </p:cNvPr>
          <p:cNvSpPr txBox="1"/>
          <p:nvPr/>
        </p:nvSpPr>
        <p:spPr>
          <a:xfrm>
            <a:off x="825806" y="4074539"/>
            <a:ext cx="281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Zen Kaku Gothic New Regular</a:t>
            </a:r>
            <a:r>
              <a:rPr lang="ru-RU" sz="1200" dirty="0"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is used for the body text.</a:t>
            </a:r>
            <a:r>
              <a:rPr lang="ru-RU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Zen Kaku Gothic New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Medium is used for</a:t>
            </a:r>
            <a:r>
              <a:rPr lang="ru-RU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subtitles.</a:t>
            </a: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Rounded Rectangle 8">
            <a:hlinkClick r:id="rId2"/>
            <a:extLst>
              <a:ext uri="{FF2B5EF4-FFF2-40B4-BE49-F238E27FC236}">
                <a16:creationId xmlns:a16="http://schemas.microsoft.com/office/drawing/2014/main" id="{23288983-5C73-F12E-7B40-608953A3B57D}"/>
              </a:ext>
            </a:extLst>
          </p:cNvPr>
          <p:cNvSpPr/>
          <p:nvPr/>
        </p:nvSpPr>
        <p:spPr>
          <a:xfrm>
            <a:off x="909782" y="5300733"/>
            <a:ext cx="1765685" cy="491596"/>
          </a:xfrm>
          <a:prstGeom prst="roundRect">
            <a:avLst>
              <a:gd name="adj" fmla="val 50000"/>
            </a:avLst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ABD5A-37C4-7848-249F-AD681F0ACDC3}"/>
              </a:ext>
            </a:extLst>
          </p:cNvPr>
          <p:cNvSpPr txBox="1"/>
          <p:nvPr/>
        </p:nvSpPr>
        <p:spPr>
          <a:xfrm>
            <a:off x="1367929" y="5379707"/>
            <a:ext cx="1172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effectLst/>
                <a:latin typeface="Inter Medium" panose="02000503000000020004" pitchFamily="2" charset="0"/>
                <a:ea typeface="Inter Medium" panose="02000503000000020004" pitchFamily="2" charset="0"/>
              </a:rPr>
              <a:t>Download</a:t>
            </a:r>
            <a:endParaRPr lang="en-US" sz="1600" dirty="0"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858E129-21CF-B2AA-E48E-97F205D98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310" y="5394288"/>
            <a:ext cx="304486" cy="3044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A28F97-B395-D94D-F515-A547AB873C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8931" y="1065670"/>
            <a:ext cx="4726660" cy="4726659"/>
          </a:xfrm>
          <a:prstGeom prst="ellipse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1DF8A35-660E-1AA6-4748-DBA616B85DAB}"/>
              </a:ext>
            </a:extLst>
          </p:cNvPr>
          <p:cNvSpPr/>
          <p:nvPr/>
        </p:nvSpPr>
        <p:spPr>
          <a:xfrm>
            <a:off x="6428931" y="1065669"/>
            <a:ext cx="4726660" cy="4726660"/>
          </a:xfrm>
          <a:prstGeom prst="ellipse">
            <a:avLst/>
          </a:prstGeom>
          <a:solidFill>
            <a:srgbClr val="A8EFCD">
              <a:alpha val="1497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460609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9A65D4-092D-04F6-5D06-0D133B537753}"/>
              </a:ext>
            </a:extLst>
          </p:cNvPr>
          <p:cNvSpPr txBox="1"/>
          <p:nvPr/>
        </p:nvSpPr>
        <p:spPr>
          <a:xfrm>
            <a:off x="825807" y="796028"/>
            <a:ext cx="2457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Colours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Code Next Extra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E6EAA1-7A02-50AF-A408-90E3D4A2F40F}"/>
              </a:ext>
            </a:extLst>
          </p:cNvPr>
          <p:cNvSpPr txBox="1"/>
          <p:nvPr/>
        </p:nvSpPr>
        <p:spPr>
          <a:xfrm>
            <a:off x="8341473" y="2145065"/>
            <a:ext cx="31085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olors help consumers to quickly identify a brand. These core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and secondary colors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can be applied across the range of our corporate and marketing communication.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1" name="Rounded Rectangle 20">
            <a:hlinkClick r:id="rId2"/>
            <a:extLst>
              <a:ext uri="{FF2B5EF4-FFF2-40B4-BE49-F238E27FC236}">
                <a16:creationId xmlns:a16="http://schemas.microsoft.com/office/drawing/2014/main" id="{C3D6DA46-1788-37B2-AA9D-C436757A0520}"/>
              </a:ext>
            </a:extLst>
          </p:cNvPr>
          <p:cNvSpPr/>
          <p:nvPr/>
        </p:nvSpPr>
        <p:spPr>
          <a:xfrm>
            <a:off x="937492" y="1896594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hlinkClick r:id="rId2"/>
            <a:extLst>
              <a:ext uri="{FF2B5EF4-FFF2-40B4-BE49-F238E27FC236}">
                <a16:creationId xmlns:a16="http://schemas.microsoft.com/office/drawing/2014/main" id="{03701970-3321-1D64-B1D4-7832F06AE97A}"/>
              </a:ext>
            </a:extLst>
          </p:cNvPr>
          <p:cNvSpPr/>
          <p:nvPr/>
        </p:nvSpPr>
        <p:spPr>
          <a:xfrm>
            <a:off x="3208895" y="1880360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5B50"/>
              </a:solidFill>
            </a:endParaRPr>
          </a:p>
        </p:txBody>
      </p:sp>
      <p:sp>
        <p:nvSpPr>
          <p:cNvPr id="23" name="Rounded Rectangle 22">
            <a:hlinkClick r:id="rId2"/>
            <a:extLst>
              <a:ext uri="{FF2B5EF4-FFF2-40B4-BE49-F238E27FC236}">
                <a16:creationId xmlns:a16="http://schemas.microsoft.com/office/drawing/2014/main" id="{F6D5AB2B-7739-E2E9-CBDD-24A4CD66F3EF}"/>
              </a:ext>
            </a:extLst>
          </p:cNvPr>
          <p:cNvSpPr/>
          <p:nvPr/>
        </p:nvSpPr>
        <p:spPr>
          <a:xfrm>
            <a:off x="5480298" y="1896594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FFF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hlinkClick r:id="rId2"/>
            <a:extLst>
              <a:ext uri="{FF2B5EF4-FFF2-40B4-BE49-F238E27FC236}">
                <a16:creationId xmlns:a16="http://schemas.microsoft.com/office/drawing/2014/main" id="{A126CC7D-377F-BE68-BA19-9757CC485F18}"/>
              </a:ext>
            </a:extLst>
          </p:cNvPr>
          <p:cNvSpPr/>
          <p:nvPr/>
        </p:nvSpPr>
        <p:spPr>
          <a:xfrm>
            <a:off x="937492" y="4037930"/>
            <a:ext cx="2271403" cy="156854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hlinkClick r:id="rId2"/>
            <a:extLst>
              <a:ext uri="{FF2B5EF4-FFF2-40B4-BE49-F238E27FC236}">
                <a16:creationId xmlns:a16="http://schemas.microsoft.com/office/drawing/2014/main" id="{564F9C4F-7342-2563-E896-EF9ACDE09C38}"/>
              </a:ext>
            </a:extLst>
          </p:cNvPr>
          <p:cNvSpPr/>
          <p:nvPr/>
        </p:nvSpPr>
        <p:spPr>
          <a:xfrm>
            <a:off x="3208895" y="4021696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hlinkClick r:id="rId2"/>
            <a:extLst>
              <a:ext uri="{FF2B5EF4-FFF2-40B4-BE49-F238E27FC236}">
                <a16:creationId xmlns:a16="http://schemas.microsoft.com/office/drawing/2014/main" id="{4E4416B1-EC15-35CD-1889-D87F755E9EBB}"/>
              </a:ext>
            </a:extLst>
          </p:cNvPr>
          <p:cNvSpPr/>
          <p:nvPr/>
        </p:nvSpPr>
        <p:spPr>
          <a:xfrm>
            <a:off x="5480298" y="4037930"/>
            <a:ext cx="2271403" cy="1568542"/>
          </a:xfrm>
          <a:prstGeom prst="roundRect">
            <a:avLst>
              <a:gd name="adj" fmla="val 50000"/>
            </a:avLst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71DF54-E49E-F195-FDDC-8CD8313968FA}"/>
              </a:ext>
            </a:extLst>
          </p:cNvPr>
          <p:cNvSpPr txBox="1"/>
          <p:nvPr/>
        </p:nvSpPr>
        <p:spPr>
          <a:xfrm>
            <a:off x="1280358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7DA085-F179-C7A8-9224-68F87017EBB3}"/>
              </a:ext>
            </a:extLst>
          </p:cNvPr>
          <p:cNvSpPr txBox="1"/>
          <p:nvPr/>
        </p:nvSpPr>
        <p:spPr>
          <a:xfrm>
            <a:off x="1974323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168‍ 239 205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A8EFCD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86323A-3F5E-57EA-8A64-5D2893102F39}"/>
              </a:ext>
            </a:extLst>
          </p:cNvPr>
          <p:cNvSpPr txBox="1"/>
          <p:nvPr/>
        </p:nvSpPr>
        <p:spPr>
          <a:xfrm>
            <a:off x="3571019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FCE937-E455-D867-4B4E-6525B180AEE7}"/>
              </a:ext>
            </a:extLst>
          </p:cNvPr>
          <p:cNvSpPr txBox="1"/>
          <p:nvPr/>
        </p:nvSpPr>
        <p:spPr>
          <a:xfrm>
            <a:off x="4264984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48‍ 91 81</a:t>
            </a:r>
          </a:p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305B51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F1E707-35BE-F2BF-0E77-BE486568B967}"/>
              </a:ext>
            </a:extLst>
          </p:cNvPr>
          <p:cNvSpPr txBox="1"/>
          <p:nvPr/>
        </p:nvSpPr>
        <p:spPr>
          <a:xfrm>
            <a:off x="5800857" y="2410469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3EDE6-5906-E36A-EA6C-C4EC617E8AA7}"/>
              </a:ext>
            </a:extLst>
          </p:cNvPr>
          <p:cNvSpPr txBox="1"/>
          <p:nvPr/>
        </p:nvSpPr>
        <p:spPr>
          <a:xfrm>
            <a:off x="6494822" y="2410469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255‍ 252 227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FFFCE3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0A4632-D6A2-D7A8-A21E-806560BC6DC7}"/>
              </a:ext>
            </a:extLst>
          </p:cNvPr>
          <p:cNvSpPr txBox="1"/>
          <p:nvPr/>
        </p:nvSpPr>
        <p:spPr>
          <a:xfrm>
            <a:off x="1280358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6DCB3D-FC92-73BF-FD39-C0B46A81DBBA}"/>
              </a:ext>
            </a:extLst>
          </p:cNvPr>
          <p:cNvSpPr txBox="1"/>
          <p:nvPr/>
        </p:nvSpPr>
        <p:spPr>
          <a:xfrm>
            <a:off x="1974323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0‍ 0 0</a:t>
            </a:r>
          </a:p>
          <a:p>
            <a:r>
              <a:rPr lang="en-US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0‍00000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A43EA7-DD87-129A-A08C-69F0FA1044EF}"/>
              </a:ext>
            </a:extLst>
          </p:cNvPr>
          <p:cNvSpPr txBox="1"/>
          <p:nvPr/>
        </p:nvSpPr>
        <p:spPr>
          <a:xfrm>
            <a:off x="3571019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FD6482-E21A-97F0-2A6F-26208D5F0C19}"/>
              </a:ext>
            </a:extLst>
          </p:cNvPr>
          <p:cNvSpPr txBox="1"/>
          <p:nvPr/>
        </p:nvSpPr>
        <p:spPr>
          <a:xfrm>
            <a:off x="4264984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253‍ 222 176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FDDEB0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4AAC16-50CB-FA92-3B90-E67B40473878}"/>
              </a:ext>
            </a:extLst>
          </p:cNvPr>
          <p:cNvSpPr txBox="1"/>
          <p:nvPr/>
        </p:nvSpPr>
        <p:spPr>
          <a:xfrm>
            <a:off x="5800857" y="4587294"/>
            <a:ext cx="1010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RGB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HEX </a:t>
            </a:r>
            <a:br>
              <a:rPr lang="en-US" sz="12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</a:br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A40BC1-BDA9-0D44-254F-2E87EE79E22A}"/>
              </a:ext>
            </a:extLst>
          </p:cNvPr>
          <p:cNvSpPr txBox="1"/>
          <p:nvPr/>
        </p:nvSpPr>
        <p:spPr>
          <a:xfrm>
            <a:off x="6494822" y="4587294"/>
            <a:ext cx="133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209‍ 225 218</a:t>
            </a:r>
          </a:p>
          <a:p>
            <a:r>
              <a:rPr lang="en-US" sz="1200" dirty="0">
                <a:latin typeface="Inter" panose="02000503000000020004" pitchFamily="2" charset="0"/>
                <a:ea typeface="Inter" panose="02000503000000020004" pitchFamily="2" charset="0"/>
              </a:rPr>
              <a:t>D1E1DA</a:t>
            </a:r>
          </a:p>
        </p:txBody>
      </p:sp>
    </p:spTree>
    <p:extLst>
      <p:ext uri="{BB962C8B-B14F-4D97-AF65-F5344CB8AC3E}">
        <p14:creationId xmlns:p14="http://schemas.microsoft.com/office/powerpoint/2010/main" val="366299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A5671DE6-61AF-DB3C-F018-F09C12C1B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4508" y="678164"/>
            <a:ext cx="1686572" cy="5541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CEFEC0-0368-20B3-342B-F1782BA3C7B0}"/>
              </a:ext>
            </a:extLst>
          </p:cNvPr>
          <p:cNvSpPr txBox="1"/>
          <p:nvPr/>
        </p:nvSpPr>
        <p:spPr>
          <a:xfrm>
            <a:off x="698839" y="653450"/>
            <a:ext cx="5275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Presentation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Cover</a:t>
            </a:r>
            <a:r>
              <a:rPr lang="ru-RU" sz="5600" dirty="0">
                <a:solidFill>
                  <a:srgbClr val="FFFCE3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rgbClr val="FFFCE3"/>
                </a:solidFill>
                <a:latin typeface="Code Next ExtraBold" pitchFamily="2" charset="0"/>
              </a:rPr>
              <a:t>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7E563-9870-1475-8E48-ABB186C680DD}"/>
              </a:ext>
            </a:extLst>
          </p:cNvPr>
          <p:cNvSpPr/>
          <p:nvPr/>
        </p:nvSpPr>
        <p:spPr>
          <a:xfrm>
            <a:off x="3314647" y="4938714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43FC8E-6EE5-95C6-E341-620D680A361B}"/>
              </a:ext>
            </a:extLst>
          </p:cNvPr>
          <p:cNvSpPr/>
          <p:nvPr/>
        </p:nvSpPr>
        <p:spPr>
          <a:xfrm>
            <a:off x="6095580" y="2157781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EFCAF2-64F1-CA34-531D-D41C03328B59}"/>
              </a:ext>
            </a:extLst>
          </p:cNvPr>
          <p:cNvSpPr/>
          <p:nvPr/>
        </p:nvSpPr>
        <p:spPr>
          <a:xfrm>
            <a:off x="8876512" y="4938713"/>
            <a:ext cx="2780933" cy="2780933"/>
          </a:xfrm>
          <a:prstGeom prst="rect">
            <a:avLst/>
          </a:prstGeom>
          <a:noFill/>
          <a:ln w="19050">
            <a:solidFill>
              <a:srgbClr val="4081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12E7F2-2BFA-155C-1493-CEBFF73B57C6}"/>
              </a:ext>
            </a:extLst>
          </p:cNvPr>
          <p:cNvSpPr/>
          <p:nvPr/>
        </p:nvSpPr>
        <p:spPr>
          <a:xfrm>
            <a:off x="3883496" y="5506864"/>
            <a:ext cx="1644631" cy="1644631"/>
          </a:xfrm>
          <a:prstGeom prst="rect">
            <a:avLst/>
          </a:prstGeom>
          <a:solidFill>
            <a:srgbClr val="A8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A386DB-0992-7065-C180-8ECCECF6C260}"/>
              </a:ext>
            </a:extLst>
          </p:cNvPr>
          <p:cNvSpPr/>
          <p:nvPr/>
        </p:nvSpPr>
        <p:spPr>
          <a:xfrm>
            <a:off x="9197018" y="5536965"/>
            <a:ext cx="2139920" cy="1644631"/>
          </a:xfrm>
          <a:custGeom>
            <a:avLst/>
            <a:gdLst>
              <a:gd name="connsiteX0" fmla="*/ 0 w 1784280"/>
              <a:gd name="connsiteY0" fmla="*/ 0 h 1784280"/>
              <a:gd name="connsiteX1" fmla="*/ 1784280 w 1784280"/>
              <a:gd name="connsiteY1" fmla="*/ 0 h 1784280"/>
              <a:gd name="connsiteX2" fmla="*/ 1784280 w 1784280"/>
              <a:gd name="connsiteY2" fmla="*/ 1784280 h 1784280"/>
              <a:gd name="connsiteX3" fmla="*/ 0 w 1784280"/>
              <a:gd name="connsiteY3" fmla="*/ 1784280 h 1784280"/>
              <a:gd name="connsiteX4" fmla="*/ 0 w 1784280"/>
              <a:gd name="connsiteY4" fmla="*/ 0 h 1784280"/>
              <a:gd name="connsiteX0" fmla="*/ 375557 w 1784280"/>
              <a:gd name="connsiteY0" fmla="*/ 0 h 1784280"/>
              <a:gd name="connsiteX1" fmla="*/ 1784280 w 1784280"/>
              <a:gd name="connsiteY1" fmla="*/ 0 h 1784280"/>
              <a:gd name="connsiteX2" fmla="*/ 1784280 w 1784280"/>
              <a:gd name="connsiteY2" fmla="*/ 1784280 h 1784280"/>
              <a:gd name="connsiteX3" fmla="*/ 0 w 1784280"/>
              <a:gd name="connsiteY3" fmla="*/ 1784280 h 1784280"/>
              <a:gd name="connsiteX4" fmla="*/ 375557 w 1784280"/>
              <a:gd name="connsiteY4" fmla="*/ 0 h 1784280"/>
              <a:gd name="connsiteX0" fmla="*/ 375557 w 1784280"/>
              <a:gd name="connsiteY0" fmla="*/ 0 h 1784280"/>
              <a:gd name="connsiteX1" fmla="*/ 1784280 w 1784280"/>
              <a:gd name="connsiteY1" fmla="*/ 0 h 1784280"/>
              <a:gd name="connsiteX2" fmla="*/ 1457708 w 1784280"/>
              <a:gd name="connsiteY2" fmla="*/ 1767951 h 1784280"/>
              <a:gd name="connsiteX3" fmla="*/ 0 w 1784280"/>
              <a:gd name="connsiteY3" fmla="*/ 1784280 h 1784280"/>
              <a:gd name="connsiteX4" fmla="*/ 375557 w 1784280"/>
              <a:gd name="connsiteY4" fmla="*/ 0 h 1784280"/>
              <a:gd name="connsiteX0" fmla="*/ 562889 w 1784280"/>
              <a:gd name="connsiteY0" fmla="*/ 0 h 1784280"/>
              <a:gd name="connsiteX1" fmla="*/ 1784280 w 1784280"/>
              <a:gd name="connsiteY1" fmla="*/ 0 h 1784280"/>
              <a:gd name="connsiteX2" fmla="*/ 1457708 w 1784280"/>
              <a:gd name="connsiteY2" fmla="*/ 1767951 h 1784280"/>
              <a:gd name="connsiteX3" fmla="*/ 0 w 1784280"/>
              <a:gd name="connsiteY3" fmla="*/ 1784280 h 1784280"/>
              <a:gd name="connsiteX4" fmla="*/ 562889 w 1784280"/>
              <a:gd name="connsiteY4" fmla="*/ 0 h 1784280"/>
              <a:gd name="connsiteX0" fmla="*/ 562889 w 1784280"/>
              <a:gd name="connsiteY0" fmla="*/ 0 h 1784280"/>
              <a:gd name="connsiteX1" fmla="*/ 1784280 w 1784280"/>
              <a:gd name="connsiteY1" fmla="*/ 0 h 1784280"/>
              <a:gd name="connsiteX2" fmla="*/ 1255967 w 1784280"/>
              <a:gd name="connsiteY2" fmla="*/ 1767951 h 1784280"/>
              <a:gd name="connsiteX3" fmla="*/ 0 w 1784280"/>
              <a:gd name="connsiteY3" fmla="*/ 1784280 h 1784280"/>
              <a:gd name="connsiteX4" fmla="*/ 562889 w 1784280"/>
              <a:gd name="connsiteY4" fmla="*/ 0 h 178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4280" h="1784280">
                <a:moveTo>
                  <a:pt x="562889" y="0"/>
                </a:moveTo>
                <a:lnTo>
                  <a:pt x="1784280" y="0"/>
                </a:lnTo>
                <a:lnTo>
                  <a:pt x="1255967" y="1767951"/>
                </a:lnTo>
                <a:lnTo>
                  <a:pt x="0" y="1784280"/>
                </a:lnTo>
                <a:lnTo>
                  <a:pt x="562889" y="0"/>
                </a:lnTo>
                <a:close/>
              </a:path>
            </a:pathLst>
          </a:custGeom>
          <a:solidFill>
            <a:srgbClr val="8DB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EB0C47-35E5-B895-4084-5B5CE5216F5E}"/>
              </a:ext>
            </a:extLst>
          </p:cNvPr>
          <p:cNvSpPr/>
          <p:nvPr/>
        </p:nvSpPr>
        <p:spPr>
          <a:xfrm>
            <a:off x="6548304" y="2610505"/>
            <a:ext cx="1875484" cy="1875484"/>
          </a:xfrm>
          <a:prstGeom prst="ellipse">
            <a:avLst/>
          </a:prstGeom>
          <a:solidFill>
            <a:srgbClr val="FEDE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</p:spTree>
    <p:extLst>
      <p:ext uri="{BB962C8B-B14F-4D97-AF65-F5344CB8AC3E}">
        <p14:creationId xmlns:p14="http://schemas.microsoft.com/office/powerpoint/2010/main" val="1736141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BA10D27-FCE0-910B-6C5C-63F2E0049F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" y="1"/>
            <a:ext cx="12179244" cy="47545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841BD6-1BBA-99E3-FE69-1134AC3AE84F}"/>
              </a:ext>
            </a:extLst>
          </p:cNvPr>
          <p:cNvSpPr/>
          <p:nvPr/>
        </p:nvSpPr>
        <p:spPr>
          <a:xfrm>
            <a:off x="0" y="-1"/>
            <a:ext cx="12185622" cy="4754569"/>
          </a:xfrm>
          <a:prstGeom prst="rect">
            <a:avLst/>
          </a:prstGeom>
          <a:solidFill>
            <a:srgbClr val="A8EFCD">
              <a:alpha val="250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996E83F-AF75-C485-5C97-A9C0001AE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9266" y="639769"/>
            <a:ext cx="1686572" cy="554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F53A48-0433-D62D-ABC9-41F2C55D7C66}"/>
              </a:ext>
            </a:extLst>
          </p:cNvPr>
          <p:cNvSpPr txBox="1"/>
          <p:nvPr/>
        </p:nvSpPr>
        <p:spPr>
          <a:xfrm>
            <a:off x="677973" y="5221460"/>
            <a:ext cx="8614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Presentation Cover</a:t>
            </a:r>
            <a:r>
              <a:rPr lang="ru-RU" sz="5600" dirty="0">
                <a:solidFill>
                  <a:schemeClr val="bg1"/>
                </a:solidFill>
                <a:latin typeface="Code Next ExtraBold" pitchFamily="2" charset="0"/>
              </a:rPr>
              <a:t> </a:t>
            </a:r>
            <a:r>
              <a:rPr lang="en-US" sz="5600" dirty="0">
                <a:solidFill>
                  <a:schemeClr val="bg1"/>
                </a:solidFill>
                <a:latin typeface="Code Next ExtraBold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9208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7FA5D33-7074-923C-734F-03B3DF37E8CA}"/>
              </a:ext>
            </a:extLst>
          </p:cNvPr>
          <p:cNvSpPr/>
          <p:nvPr/>
        </p:nvSpPr>
        <p:spPr>
          <a:xfrm>
            <a:off x="6378" y="-1"/>
            <a:ext cx="12185622" cy="4754569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AE359B-7D7E-C963-9B1A-FD608310A09A}"/>
              </a:ext>
            </a:extLst>
          </p:cNvPr>
          <p:cNvSpPr txBox="1"/>
          <p:nvPr/>
        </p:nvSpPr>
        <p:spPr>
          <a:xfrm>
            <a:off x="736167" y="654154"/>
            <a:ext cx="61792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4800" dirty="0">
                <a:solidFill>
                  <a:srgbClr val="2F5B50"/>
                </a:solidFill>
                <a:latin typeface="Code Next ExtraBold" pitchFamily="2" charset="0"/>
              </a:rPr>
              <a:t>Table of Contents</a:t>
            </a:r>
            <a:endParaRPr lang="en-US" sz="4800" dirty="0">
              <a:solidFill>
                <a:srgbClr val="2F5B50"/>
              </a:solidFill>
              <a:latin typeface="Code Next ExtraBold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DADAFA-BCC5-654E-39C5-F6C43975F0B5}"/>
              </a:ext>
            </a:extLst>
          </p:cNvPr>
          <p:cNvSpPr txBox="1"/>
          <p:nvPr/>
        </p:nvSpPr>
        <p:spPr>
          <a:xfrm>
            <a:off x="763884" y="2063171"/>
            <a:ext cx="762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01</a:t>
            </a:r>
            <a:endParaRPr lang="en-US" sz="4000" dirty="0">
              <a:solidFill>
                <a:srgbClr val="FFFFFF"/>
              </a:solidFill>
              <a:latin typeface="Code Next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2069C-0302-65C2-2D64-FAB934040F06}"/>
              </a:ext>
            </a:extLst>
          </p:cNvPr>
          <p:cNvSpPr txBox="1"/>
          <p:nvPr/>
        </p:nvSpPr>
        <p:spPr>
          <a:xfrm>
            <a:off x="3243529" y="2071264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02</a:t>
            </a:r>
            <a:endParaRPr lang="en-US" sz="4000" dirty="0">
              <a:solidFill>
                <a:srgbClr val="FFFFFF"/>
              </a:solidFill>
              <a:latin typeface="Code Next Extra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008E21-B08D-6860-4A06-1DAF31ACADF2}"/>
              </a:ext>
            </a:extLst>
          </p:cNvPr>
          <p:cNvSpPr txBox="1"/>
          <p:nvPr/>
        </p:nvSpPr>
        <p:spPr>
          <a:xfrm>
            <a:off x="1555369" y="2146720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9F6724-1EE3-779B-9DC6-5395C8F1C861}"/>
              </a:ext>
            </a:extLst>
          </p:cNvPr>
          <p:cNvSpPr txBox="1"/>
          <p:nvPr/>
        </p:nvSpPr>
        <p:spPr>
          <a:xfrm>
            <a:off x="1533215" y="2420976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2E9975-ADAA-D226-31B6-BFC36116CDBA}"/>
              </a:ext>
            </a:extLst>
          </p:cNvPr>
          <p:cNvCxnSpPr/>
          <p:nvPr/>
        </p:nvCxnSpPr>
        <p:spPr>
          <a:xfrm>
            <a:off x="0" y="1926977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A6073C-20B0-6EE9-CD40-06302AB21ADF}"/>
              </a:ext>
            </a:extLst>
          </p:cNvPr>
          <p:cNvCxnSpPr/>
          <p:nvPr/>
        </p:nvCxnSpPr>
        <p:spPr>
          <a:xfrm>
            <a:off x="6378" y="3298576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3C01EE-A86C-8031-287E-C16B3E0A55E2}"/>
              </a:ext>
            </a:extLst>
          </p:cNvPr>
          <p:cNvCxnSpPr/>
          <p:nvPr/>
        </p:nvCxnSpPr>
        <p:spPr>
          <a:xfrm>
            <a:off x="3047477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339140-18A1-731E-026C-A04CDE9DDDB8}"/>
              </a:ext>
            </a:extLst>
          </p:cNvPr>
          <p:cNvCxnSpPr/>
          <p:nvPr/>
        </p:nvCxnSpPr>
        <p:spPr>
          <a:xfrm>
            <a:off x="5702448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C7A538A-9B25-3F22-397F-CF004CFEF3BC}"/>
              </a:ext>
            </a:extLst>
          </p:cNvPr>
          <p:cNvCxnSpPr/>
          <p:nvPr/>
        </p:nvCxnSpPr>
        <p:spPr>
          <a:xfrm>
            <a:off x="8433458" y="1926977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44B1021-9A80-2B27-EE42-0BFD68EDB94B}"/>
              </a:ext>
            </a:extLst>
          </p:cNvPr>
          <p:cNvSpPr txBox="1"/>
          <p:nvPr/>
        </p:nvSpPr>
        <p:spPr>
          <a:xfrm>
            <a:off x="4134283" y="2146720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7099BF-2908-5746-16D5-42CAD4342EFA}"/>
              </a:ext>
            </a:extLst>
          </p:cNvPr>
          <p:cNvSpPr txBox="1"/>
          <p:nvPr/>
        </p:nvSpPr>
        <p:spPr>
          <a:xfrm>
            <a:off x="4112129" y="2420976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FC4A97-EC0F-F8B0-18B4-337F2732A10A}"/>
              </a:ext>
            </a:extLst>
          </p:cNvPr>
          <p:cNvSpPr txBox="1"/>
          <p:nvPr/>
        </p:nvSpPr>
        <p:spPr>
          <a:xfrm>
            <a:off x="5921740" y="2058626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3D29AD-E2E7-FB6B-FE64-4DD53CA3F8A7}"/>
              </a:ext>
            </a:extLst>
          </p:cNvPr>
          <p:cNvSpPr txBox="1"/>
          <p:nvPr/>
        </p:nvSpPr>
        <p:spPr>
          <a:xfrm>
            <a:off x="6812494" y="213408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B49A35-4AD4-850F-70FF-83496BCB51E1}"/>
              </a:ext>
            </a:extLst>
          </p:cNvPr>
          <p:cNvSpPr txBox="1"/>
          <p:nvPr/>
        </p:nvSpPr>
        <p:spPr>
          <a:xfrm>
            <a:off x="6790340" y="240833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1B7434-8F5B-9B3D-A533-15DBFD218FEC}"/>
              </a:ext>
            </a:extLst>
          </p:cNvPr>
          <p:cNvCxnSpPr/>
          <p:nvPr/>
        </p:nvCxnSpPr>
        <p:spPr>
          <a:xfrm>
            <a:off x="10986158" y="1915684"/>
            <a:ext cx="0" cy="282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CDB8F60-2339-5746-8642-D4E698F727D3}"/>
              </a:ext>
            </a:extLst>
          </p:cNvPr>
          <p:cNvSpPr txBox="1"/>
          <p:nvPr/>
        </p:nvSpPr>
        <p:spPr>
          <a:xfrm>
            <a:off x="763884" y="3502143"/>
            <a:ext cx="887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2DA67E-7EB0-2D63-04CB-8970B2AFAEDB}"/>
              </a:ext>
            </a:extLst>
          </p:cNvPr>
          <p:cNvSpPr txBox="1"/>
          <p:nvPr/>
        </p:nvSpPr>
        <p:spPr>
          <a:xfrm>
            <a:off x="3243529" y="3510236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99E5FD-3D0A-E0FF-B4F7-39BAFEB53D3F}"/>
              </a:ext>
            </a:extLst>
          </p:cNvPr>
          <p:cNvSpPr txBox="1"/>
          <p:nvPr/>
        </p:nvSpPr>
        <p:spPr>
          <a:xfrm>
            <a:off x="1555369" y="358569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CB9262-0594-73B1-923A-CAB377BD6FC5}"/>
              </a:ext>
            </a:extLst>
          </p:cNvPr>
          <p:cNvSpPr txBox="1"/>
          <p:nvPr/>
        </p:nvSpPr>
        <p:spPr>
          <a:xfrm>
            <a:off x="1533215" y="385994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22DED9C-77C0-73C7-888C-FEFBAF7D342D}"/>
              </a:ext>
            </a:extLst>
          </p:cNvPr>
          <p:cNvSpPr txBox="1"/>
          <p:nvPr/>
        </p:nvSpPr>
        <p:spPr>
          <a:xfrm>
            <a:off x="4134283" y="3585692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B59B06-1595-C585-90FC-8B51AC0FA25B}"/>
              </a:ext>
            </a:extLst>
          </p:cNvPr>
          <p:cNvSpPr txBox="1"/>
          <p:nvPr/>
        </p:nvSpPr>
        <p:spPr>
          <a:xfrm>
            <a:off x="4112129" y="3859948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840BCF6-643F-2AA7-F301-F86BA27197A2}"/>
              </a:ext>
            </a:extLst>
          </p:cNvPr>
          <p:cNvSpPr txBox="1"/>
          <p:nvPr/>
        </p:nvSpPr>
        <p:spPr>
          <a:xfrm>
            <a:off x="5921740" y="3497598"/>
            <a:ext cx="1116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FF"/>
                </a:solidFill>
                <a:latin typeface="Code Next ExtraBold" pitchFamily="2" charset="0"/>
              </a:rPr>
              <a:t>0</a:t>
            </a:r>
            <a:r>
              <a:rPr lang="en-US" sz="4000" dirty="0">
                <a:solidFill>
                  <a:srgbClr val="FFFFFF"/>
                </a:solidFill>
                <a:latin typeface="Code Next ExtraBold" pitchFamily="2" charset="0"/>
              </a:rPr>
              <a:t>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15F87B-BABE-41EF-6377-FB282817D5BD}"/>
              </a:ext>
            </a:extLst>
          </p:cNvPr>
          <p:cNvSpPr txBox="1"/>
          <p:nvPr/>
        </p:nvSpPr>
        <p:spPr>
          <a:xfrm>
            <a:off x="6812494" y="3573054"/>
            <a:ext cx="1131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F5B50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Section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A5B123-1930-EB91-0419-973D0CA597D3}"/>
              </a:ext>
            </a:extLst>
          </p:cNvPr>
          <p:cNvSpPr txBox="1"/>
          <p:nvPr/>
        </p:nvSpPr>
        <p:spPr>
          <a:xfrm>
            <a:off x="6790340" y="3847310"/>
            <a:ext cx="13564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 Lorem Ipsum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E2D551-2CFB-100A-88EB-FD840064A4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4743274"/>
            <a:ext cx="12190095" cy="2114725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AF4DF00B-35D3-293F-05BB-949B3DFA467E}"/>
              </a:ext>
            </a:extLst>
          </p:cNvPr>
          <p:cNvSpPr/>
          <p:nvPr/>
        </p:nvSpPr>
        <p:spPr>
          <a:xfrm>
            <a:off x="12756" y="4743275"/>
            <a:ext cx="12185622" cy="2114724"/>
          </a:xfrm>
          <a:prstGeom prst="rect">
            <a:avLst/>
          </a:prstGeom>
          <a:solidFill>
            <a:srgbClr val="A8EFCD">
              <a:alpha val="250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FEDEB1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F3841F0-204E-AF74-3E98-CEA7391E63BE}"/>
              </a:ext>
            </a:extLst>
          </p:cNvPr>
          <p:cNvCxnSpPr/>
          <p:nvPr/>
        </p:nvCxnSpPr>
        <p:spPr>
          <a:xfrm>
            <a:off x="-6378" y="474327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02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sitting at a desk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9707CA64-0078-B94E-2A87-905AA1A515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5958" y="1065669"/>
            <a:ext cx="4732605" cy="4726660"/>
          </a:xfrm>
          <a:prstGeom prst="ellipse">
            <a:avLst/>
          </a:prstGeom>
          <a:solidFill>
            <a:srgbClr val="2F5B50">
              <a:alpha val="40302"/>
            </a:srgbClr>
          </a:solidFill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1F7D9FF-8B9B-4194-E817-FC61AC62DD1F}"/>
              </a:ext>
            </a:extLst>
          </p:cNvPr>
          <p:cNvSpPr/>
          <p:nvPr/>
        </p:nvSpPr>
        <p:spPr>
          <a:xfrm>
            <a:off x="6428931" y="1065669"/>
            <a:ext cx="4726660" cy="4726660"/>
          </a:xfrm>
          <a:prstGeom prst="ellipse">
            <a:avLst/>
          </a:prstGeom>
          <a:solidFill>
            <a:srgbClr val="A8EFC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F00A50-8B2B-F76E-B383-9548D189E4F2}"/>
              </a:ext>
            </a:extLst>
          </p:cNvPr>
          <p:cNvSpPr txBox="1"/>
          <p:nvPr/>
        </p:nvSpPr>
        <p:spPr>
          <a:xfrm>
            <a:off x="736167" y="2515355"/>
            <a:ext cx="497783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D42EC7-039A-40EB-B5E0-451568E29BDD}"/>
              </a:ext>
            </a:extLst>
          </p:cNvPr>
          <p:cNvSpPr txBox="1"/>
          <p:nvPr/>
        </p:nvSpPr>
        <p:spPr>
          <a:xfrm>
            <a:off x="736167" y="654154"/>
            <a:ext cx="5652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</a:t>
            </a:r>
            <a:r>
              <a:rPr lang="en-GB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Circ</a:t>
            </a:r>
            <a:r>
              <a:rPr lang="ru-RU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u</a:t>
            </a: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lar</a:t>
            </a:r>
            <a:endParaRPr lang="en-GB" sz="4800" dirty="0">
              <a:solidFill>
                <a:schemeClr val="tx1">
                  <a:lumMod val="95000"/>
                  <a:lumOff val="5000"/>
                </a:schemeClr>
              </a:solidFill>
              <a:latin typeface="Code Next ExtraBold" pitchFamily="2" charset="0"/>
            </a:endParaRPr>
          </a:p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Image And Text</a:t>
            </a:r>
          </a:p>
        </p:txBody>
      </p:sp>
    </p:spTree>
    <p:extLst>
      <p:ext uri="{BB962C8B-B14F-4D97-AF65-F5344CB8AC3E}">
        <p14:creationId xmlns:p14="http://schemas.microsoft.com/office/powerpoint/2010/main" val="269644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46868A5-A1F9-30BB-E247-AA653FCB821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2E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Y">
              <a:solidFill>
                <a:srgbClr val="8DB6AB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4B8C10-E712-F9D9-E624-4D73D5C32FE6}"/>
              </a:ext>
            </a:extLst>
          </p:cNvPr>
          <p:cNvGrpSpPr/>
          <p:nvPr/>
        </p:nvGrpSpPr>
        <p:grpSpPr>
          <a:xfrm>
            <a:off x="1051954" y="1323743"/>
            <a:ext cx="3918857" cy="3918857"/>
            <a:chOff x="968829" y="1323743"/>
            <a:chExt cx="3918857" cy="3918857"/>
          </a:xfrm>
        </p:grpSpPr>
        <p:pic>
          <p:nvPicPr>
            <p:cNvPr id="9" name="Picture 8" descr="A person using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BE466C5E-4ADE-6D4D-F75E-5FAA36D01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8830" y="1323743"/>
              <a:ext cx="3918856" cy="391885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EEC62CD-836D-1A11-3F33-E9418D746C81}"/>
                </a:ext>
              </a:extLst>
            </p:cNvPr>
            <p:cNvSpPr/>
            <p:nvPr/>
          </p:nvSpPr>
          <p:spPr>
            <a:xfrm>
              <a:off x="968829" y="1323743"/>
              <a:ext cx="3918857" cy="3918857"/>
            </a:xfrm>
            <a:prstGeom prst="rect">
              <a:avLst/>
            </a:prstGeom>
            <a:solidFill>
              <a:srgbClr val="A8EFCD">
                <a:alpha val="2463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Y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7A6AB00-EDB4-BD30-7892-A191034B547B}"/>
              </a:ext>
            </a:extLst>
          </p:cNvPr>
          <p:cNvSpPr txBox="1"/>
          <p:nvPr/>
        </p:nvSpPr>
        <p:spPr>
          <a:xfrm>
            <a:off x="6943784" y="2515355"/>
            <a:ext cx="43767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411D2-4855-01CC-956E-2A4843CD6EC6}"/>
              </a:ext>
            </a:extLst>
          </p:cNvPr>
          <p:cNvSpPr txBox="1"/>
          <p:nvPr/>
        </p:nvSpPr>
        <p:spPr>
          <a:xfrm>
            <a:off x="6943784" y="654154"/>
            <a:ext cx="4376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One Image</a:t>
            </a:r>
          </a:p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And Text</a:t>
            </a:r>
          </a:p>
        </p:txBody>
      </p:sp>
    </p:spTree>
    <p:extLst>
      <p:ext uri="{BB962C8B-B14F-4D97-AF65-F5344CB8AC3E}">
        <p14:creationId xmlns:p14="http://schemas.microsoft.com/office/powerpoint/2010/main" val="3136052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5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9">
            <a:extLst>
              <a:ext uri="{FF2B5EF4-FFF2-40B4-BE49-F238E27FC236}">
                <a16:creationId xmlns:a16="http://schemas.microsoft.com/office/drawing/2014/main" id="{3B3428A4-1296-817C-65CC-754739D31373}"/>
              </a:ext>
            </a:extLst>
          </p:cNvPr>
          <p:cNvSpPr/>
          <p:nvPr/>
        </p:nvSpPr>
        <p:spPr>
          <a:xfrm>
            <a:off x="9200310" y="3771620"/>
            <a:ext cx="1502021" cy="1501955"/>
          </a:xfrm>
          <a:custGeom>
            <a:avLst/>
            <a:gdLst>
              <a:gd name="connsiteX0" fmla="*/ 879815 w 879814"/>
              <a:gd name="connsiteY0" fmla="*/ 0 h 879776"/>
              <a:gd name="connsiteX1" fmla="*/ 0 w 879814"/>
              <a:gd name="connsiteY1" fmla="*/ 0 h 879776"/>
              <a:gd name="connsiteX2" fmla="*/ 0 w 879814"/>
              <a:gd name="connsiteY2" fmla="*/ 879777 h 879776"/>
              <a:gd name="connsiteX3" fmla="*/ 879815 w 879814"/>
              <a:gd name="connsiteY3" fmla="*/ 879777 h 879776"/>
              <a:gd name="connsiteX4" fmla="*/ 879815 w 879814"/>
              <a:gd name="connsiteY4" fmla="*/ 0 h 879776"/>
              <a:gd name="connsiteX5" fmla="*/ 879815 w 879814"/>
              <a:gd name="connsiteY5" fmla="*/ 0 h 87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9814" h="879776">
                <a:moveTo>
                  <a:pt x="879815" y="0"/>
                </a:moveTo>
                <a:lnTo>
                  <a:pt x="0" y="0"/>
                </a:lnTo>
                <a:lnTo>
                  <a:pt x="0" y="879777"/>
                </a:lnTo>
                <a:lnTo>
                  <a:pt x="879815" y="879777"/>
                </a:lnTo>
                <a:lnTo>
                  <a:pt x="879815" y="0"/>
                </a:lnTo>
                <a:lnTo>
                  <a:pt x="879815" y="0"/>
                </a:ln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3" name="Freeform: Shape 10">
            <a:extLst>
              <a:ext uri="{FF2B5EF4-FFF2-40B4-BE49-F238E27FC236}">
                <a16:creationId xmlns:a16="http://schemas.microsoft.com/office/drawing/2014/main" id="{72C1CA03-B047-38A7-872C-05E0F411E5D6}"/>
              </a:ext>
            </a:extLst>
          </p:cNvPr>
          <p:cNvSpPr/>
          <p:nvPr/>
        </p:nvSpPr>
        <p:spPr>
          <a:xfrm>
            <a:off x="7301208" y="1200025"/>
            <a:ext cx="1501955" cy="1502037"/>
          </a:xfrm>
          <a:custGeom>
            <a:avLst/>
            <a:gdLst>
              <a:gd name="connsiteX0" fmla="*/ 0 w 879776"/>
              <a:gd name="connsiteY0" fmla="*/ 0 h 879824"/>
              <a:gd name="connsiteX1" fmla="*/ 879777 w 879776"/>
              <a:gd name="connsiteY1" fmla="*/ 0 h 879824"/>
              <a:gd name="connsiteX2" fmla="*/ 879777 w 879776"/>
              <a:gd name="connsiteY2" fmla="*/ 879824 h 879824"/>
              <a:gd name="connsiteX3" fmla="*/ 0 w 879776"/>
              <a:gd name="connsiteY3" fmla="*/ 879824 h 879824"/>
              <a:gd name="connsiteX4" fmla="*/ 0 w 879776"/>
              <a:gd name="connsiteY4" fmla="*/ 0 h 879824"/>
              <a:gd name="connsiteX5" fmla="*/ 0 w 879776"/>
              <a:gd name="connsiteY5" fmla="*/ 0 h 87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9776" h="879824">
                <a:moveTo>
                  <a:pt x="0" y="0"/>
                </a:moveTo>
                <a:lnTo>
                  <a:pt x="879777" y="0"/>
                </a:lnTo>
                <a:lnTo>
                  <a:pt x="879777" y="879824"/>
                </a:lnTo>
                <a:lnTo>
                  <a:pt x="0" y="87982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4" name="Freeform: Shape 11">
            <a:extLst>
              <a:ext uri="{FF2B5EF4-FFF2-40B4-BE49-F238E27FC236}">
                <a16:creationId xmlns:a16="http://schemas.microsoft.com/office/drawing/2014/main" id="{63B9CC8A-5F70-2884-F3F8-123FE185825A}"/>
              </a:ext>
            </a:extLst>
          </p:cNvPr>
          <p:cNvSpPr/>
          <p:nvPr/>
        </p:nvSpPr>
        <p:spPr>
          <a:xfrm>
            <a:off x="9133044" y="1132757"/>
            <a:ext cx="1636556" cy="1636590"/>
          </a:xfrm>
          <a:custGeom>
            <a:avLst/>
            <a:gdLst>
              <a:gd name="connsiteX0" fmla="*/ 140375 w 958619"/>
              <a:gd name="connsiteY0" fmla="*/ 140389 h 958639"/>
              <a:gd name="connsiteX1" fmla="*/ 818231 w 958619"/>
              <a:gd name="connsiteY1" fmla="*/ 140389 h 958639"/>
              <a:gd name="connsiteX2" fmla="*/ 818231 w 958619"/>
              <a:gd name="connsiteY2" fmla="*/ 818247 h 958639"/>
              <a:gd name="connsiteX3" fmla="*/ 140375 w 958619"/>
              <a:gd name="connsiteY3" fmla="*/ 818247 h 958639"/>
              <a:gd name="connsiteX4" fmla="*/ 140375 w 958619"/>
              <a:gd name="connsiteY4" fmla="*/ 140389 h 958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619" h="958639">
                <a:moveTo>
                  <a:pt x="140375" y="140389"/>
                </a:moveTo>
                <a:cubicBezTo>
                  <a:pt x="327560" y="-46796"/>
                  <a:pt x="631046" y="-46797"/>
                  <a:pt x="818231" y="140389"/>
                </a:cubicBezTo>
                <a:cubicBezTo>
                  <a:pt x="1005416" y="327575"/>
                  <a:pt x="1005416" y="631061"/>
                  <a:pt x="818231" y="818247"/>
                </a:cubicBezTo>
                <a:cubicBezTo>
                  <a:pt x="631046" y="1005436"/>
                  <a:pt x="327560" y="1005436"/>
                  <a:pt x="140375" y="818247"/>
                </a:cubicBezTo>
                <a:cubicBezTo>
                  <a:pt x="-46792" y="631054"/>
                  <a:pt x="-46792" y="327581"/>
                  <a:pt x="140375" y="140389"/>
                </a:cubicBezTo>
                <a:close/>
              </a:path>
            </a:pathLst>
          </a:custGeom>
          <a:solidFill>
            <a:srgbClr val="FEDEB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reeform: Shape 12">
            <a:extLst>
              <a:ext uri="{FF2B5EF4-FFF2-40B4-BE49-F238E27FC236}">
                <a16:creationId xmlns:a16="http://schemas.microsoft.com/office/drawing/2014/main" id="{D825DA06-DEE7-E865-A022-FA5F8EB5EF22}"/>
              </a:ext>
            </a:extLst>
          </p:cNvPr>
          <p:cNvSpPr/>
          <p:nvPr/>
        </p:nvSpPr>
        <p:spPr>
          <a:xfrm>
            <a:off x="7233857" y="3704282"/>
            <a:ext cx="1636647" cy="1636631"/>
          </a:xfrm>
          <a:custGeom>
            <a:avLst/>
            <a:gdLst>
              <a:gd name="connsiteX0" fmla="*/ 140413 w 958673"/>
              <a:gd name="connsiteY0" fmla="*/ 140378 h 958663"/>
              <a:gd name="connsiteX1" fmla="*/ 818290 w 958673"/>
              <a:gd name="connsiteY1" fmla="*/ 140407 h 958663"/>
              <a:gd name="connsiteX2" fmla="*/ 818269 w 958673"/>
              <a:gd name="connsiteY2" fmla="*/ 818282 h 958663"/>
              <a:gd name="connsiteX3" fmla="*/ 140413 w 958673"/>
              <a:gd name="connsiteY3" fmla="*/ 818282 h 958663"/>
              <a:gd name="connsiteX4" fmla="*/ 140360 w 958673"/>
              <a:gd name="connsiteY4" fmla="*/ 140435 h 958663"/>
              <a:gd name="connsiteX5" fmla="*/ 140413 w 958673"/>
              <a:gd name="connsiteY5" fmla="*/ 140378 h 95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8673" h="958663">
                <a:moveTo>
                  <a:pt x="140413" y="140378"/>
                </a:moveTo>
                <a:cubicBezTo>
                  <a:pt x="327610" y="-46798"/>
                  <a:pt x="631106" y="-46798"/>
                  <a:pt x="818290" y="140407"/>
                </a:cubicBezTo>
                <a:cubicBezTo>
                  <a:pt x="1005477" y="327602"/>
                  <a:pt x="1005467" y="631097"/>
                  <a:pt x="818269" y="818282"/>
                </a:cubicBezTo>
                <a:cubicBezTo>
                  <a:pt x="631081" y="1005458"/>
                  <a:pt x="327601" y="1005458"/>
                  <a:pt x="140413" y="818282"/>
                </a:cubicBezTo>
                <a:cubicBezTo>
                  <a:pt x="-46784" y="631116"/>
                  <a:pt x="-46807" y="327630"/>
                  <a:pt x="140360" y="140435"/>
                </a:cubicBezTo>
                <a:cubicBezTo>
                  <a:pt x="140377" y="140416"/>
                  <a:pt x="140395" y="140397"/>
                  <a:pt x="140413" y="140378"/>
                </a:cubicBez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AD35A682-E405-A4F6-EAF7-648286CA3A04}"/>
              </a:ext>
            </a:extLst>
          </p:cNvPr>
          <p:cNvSpPr/>
          <p:nvPr/>
        </p:nvSpPr>
        <p:spPr>
          <a:xfrm>
            <a:off x="7982351" y="2849874"/>
            <a:ext cx="1999220" cy="773947"/>
          </a:xfrm>
          <a:custGeom>
            <a:avLst/>
            <a:gdLst>
              <a:gd name="connsiteX0" fmla="*/ 94004 w 1171051"/>
              <a:gd name="connsiteY0" fmla="*/ 0 h 453342"/>
              <a:gd name="connsiteX1" fmla="*/ 576282 w 1171051"/>
              <a:gd name="connsiteY1" fmla="*/ 169088 h 453342"/>
              <a:gd name="connsiteX2" fmla="*/ 1171051 w 1171051"/>
              <a:gd name="connsiteY2" fmla="*/ 453342 h 453342"/>
              <a:gd name="connsiteX3" fmla="*/ 1078211 w 1171051"/>
              <a:gd name="connsiteY3" fmla="*/ 453342 h 453342"/>
              <a:gd name="connsiteX4" fmla="*/ 575253 w 1171051"/>
              <a:gd name="connsiteY4" fmla="*/ 258594 h 453342"/>
              <a:gd name="connsiteX5" fmla="*/ 0 w 1171051"/>
              <a:gd name="connsiteY5" fmla="*/ 0 h 45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1051" h="453342">
                <a:moveTo>
                  <a:pt x="94004" y="0"/>
                </a:moveTo>
                <a:cubicBezTo>
                  <a:pt x="154971" y="162668"/>
                  <a:pt x="364753" y="165868"/>
                  <a:pt x="576282" y="169088"/>
                </a:cubicBezTo>
                <a:cubicBezTo>
                  <a:pt x="840505" y="173069"/>
                  <a:pt x="1107253" y="177175"/>
                  <a:pt x="1171051" y="453342"/>
                </a:cubicBezTo>
                <a:lnTo>
                  <a:pt x="1078211" y="453342"/>
                </a:lnTo>
                <a:cubicBezTo>
                  <a:pt x="1020061" y="265386"/>
                  <a:pt x="796652" y="261966"/>
                  <a:pt x="575253" y="258594"/>
                </a:cubicBezTo>
                <a:cubicBezTo>
                  <a:pt x="319874" y="254737"/>
                  <a:pt x="66814" y="250879"/>
                  <a:pt x="0" y="0"/>
                </a:cubicBezTo>
                <a:close/>
              </a:path>
            </a:pathLst>
          </a:custGeom>
          <a:solidFill>
            <a:srgbClr val="90B8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90B8AD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2FDC40-F81C-847C-2836-848F5F9EA41A}"/>
              </a:ext>
            </a:extLst>
          </p:cNvPr>
          <p:cNvSpPr txBox="1"/>
          <p:nvPr/>
        </p:nvSpPr>
        <p:spPr>
          <a:xfrm>
            <a:off x="736167" y="2515355"/>
            <a:ext cx="497783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..", comes from a line in section 1.10.32.</a:t>
            </a:r>
          </a:p>
          <a:p>
            <a:endParaRPr lang="en-US" sz="12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1.10.33 from "de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"</a:t>
            </a: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EBD765-4378-A77E-BEC4-9D4FD19DAE35}"/>
              </a:ext>
            </a:extLst>
          </p:cNvPr>
          <p:cNvSpPr txBox="1"/>
          <p:nvPr/>
        </p:nvSpPr>
        <p:spPr>
          <a:xfrm>
            <a:off x="736167" y="654154"/>
            <a:ext cx="5652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Code Next ExtraBold" pitchFamily="2" charset="0"/>
              </a:rPr>
              <a:t>One </a:t>
            </a:r>
            <a:r>
              <a:rPr lang="en-GB" sz="4800" dirty="0" err="1">
                <a:solidFill>
                  <a:schemeClr val="bg1"/>
                </a:solidFill>
                <a:latin typeface="Code Next ExtraBold" pitchFamily="2" charset="0"/>
              </a:rPr>
              <a:t>Circ</a:t>
            </a:r>
            <a:r>
              <a:rPr lang="ru-RU" sz="4800" dirty="0" err="1">
                <a:solidFill>
                  <a:schemeClr val="bg1"/>
                </a:solidFill>
                <a:latin typeface="Code Next ExtraBold" pitchFamily="2" charset="0"/>
              </a:rPr>
              <a:t>u</a:t>
            </a:r>
            <a:r>
              <a:rPr lang="en-US" sz="4800" dirty="0">
                <a:solidFill>
                  <a:schemeClr val="bg1"/>
                </a:solidFill>
                <a:latin typeface="Code Next ExtraBold" pitchFamily="2" charset="0"/>
              </a:rPr>
              <a:t>lar</a:t>
            </a:r>
            <a:endParaRPr lang="en-GB" sz="4800" dirty="0">
              <a:solidFill>
                <a:schemeClr val="bg1"/>
              </a:solidFill>
              <a:latin typeface="Code Next ExtraBold" pitchFamily="2" charset="0"/>
            </a:endParaRPr>
          </a:p>
          <a:p>
            <a:r>
              <a:rPr lang="en-GB" sz="4800" dirty="0">
                <a:solidFill>
                  <a:schemeClr val="bg1"/>
                </a:solidFill>
                <a:latin typeface="Code Next ExtraBold" pitchFamily="2" charset="0"/>
              </a:rPr>
              <a:t>Image And Text</a:t>
            </a:r>
          </a:p>
        </p:txBody>
      </p:sp>
    </p:spTree>
    <p:extLst>
      <p:ext uri="{BB962C8B-B14F-4D97-AF65-F5344CB8AC3E}">
        <p14:creationId xmlns:p14="http://schemas.microsoft.com/office/powerpoint/2010/main" val="399124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0F5E6A-B6E7-81FF-93F1-75F575ABE2E5}"/>
              </a:ext>
            </a:extLst>
          </p:cNvPr>
          <p:cNvSpPr txBox="1"/>
          <p:nvPr/>
        </p:nvSpPr>
        <p:spPr>
          <a:xfrm>
            <a:off x="736166" y="1828888"/>
            <a:ext cx="10507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Contrary to popular belief, Lorem Ipsum is not simply random text. It has roots in a piece of classical Latin literature from BC, making it over 2000 years old. Richard McClintock, a Latin professor at Hampden-Sydney College in Virginia, looked up one of the more obscure Latin words,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from a Lorem Ipsum passage, and going through the cites of the word in classical literature, discovered the undoubtable source. Lorem Ipsum comes from sections and of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" (The Extremes of Good and Evil) by Cicero, written in BC. This book is a treatise on the theory of ethics, very popular during the Renaissance. The first line of Lorem Ipsum, "Lorem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..", comes from a line in section.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 standard chunk of Lorem Ipsum used since the 1500s is reproduced below for those interested. Sections 1.10.32 and from "de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Finibus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Bonorum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Malorum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«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consectetuer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commodo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ligula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dolor.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Cum sociis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natoque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penatibus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magnis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dis parturient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mus.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pellentesque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sem.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pede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vel,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vulputate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arcu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In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venenatis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vitae,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dictum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pede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mollis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Integer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Cras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dapibus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Vivamus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elementum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semper nisi.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vulputate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eleifend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ligula,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vitae,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eleifend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ac,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lorem ante,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dapibus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in,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Phasellus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varius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rutrum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Aenean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nisi vel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augue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ullamcorper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nisi. Nam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dui.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Maecenas tempus,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condimentum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rhoncus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sem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semper libero,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sem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neque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sed ipsum. Nam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blandit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vel,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luctus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pulvinar,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hendrerit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id, lorem. Maecenas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ante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tempus. Donec vitae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sapien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libero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venenatis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ante.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eros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Sed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nibh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. Donec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sodales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sagittis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magna. Sed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bibendum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sodales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augue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cursus nun.</a:t>
            </a:r>
          </a:p>
          <a:p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76FEA0-9934-68B3-24C3-470CD50A92EF}"/>
              </a:ext>
            </a:extLst>
          </p:cNvPr>
          <p:cNvSpPr txBox="1"/>
          <p:nvPr/>
        </p:nvSpPr>
        <p:spPr>
          <a:xfrm>
            <a:off x="736167" y="654154"/>
            <a:ext cx="3410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ode Next ExtraBold" pitchFamily="2" charset="0"/>
              </a:rPr>
              <a:t>Long Text</a:t>
            </a:r>
          </a:p>
        </p:txBody>
      </p:sp>
    </p:spTree>
    <p:extLst>
      <p:ext uri="{BB962C8B-B14F-4D97-AF65-F5344CB8AC3E}">
        <p14:creationId xmlns:p14="http://schemas.microsoft.com/office/powerpoint/2010/main" val="3816035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martexSoft Template" id="{93B27552-9C62-8548-A6F1-B6895925A3BD}" vid="{FA525F13-DC91-2246-A59F-D313A455A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1846</TotalTime>
  <Words>2250</Words>
  <Application>Microsoft Macintosh PowerPoint</Application>
  <PresentationFormat>Widescreen</PresentationFormat>
  <Paragraphs>143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Code Next ExtraBold</vt:lpstr>
      <vt:lpstr>Inter</vt:lpstr>
      <vt:lpstr>Inter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Romanovich</dc:creator>
  <cp:lastModifiedBy>Victoria Romanovich</cp:lastModifiedBy>
  <cp:revision>33</cp:revision>
  <dcterms:created xsi:type="dcterms:W3CDTF">2022-07-12T08:54:06Z</dcterms:created>
  <dcterms:modified xsi:type="dcterms:W3CDTF">2024-09-20T08:45:04Z</dcterms:modified>
</cp:coreProperties>
</file>